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Masters/slideMaster1.xml" ContentType="application/vnd.openxmlformats-officedocument.presentationml.slideMaster+xml"/>
  <Override PartName="/ppt/notesSlides/notesSlide3.xml" ContentType="application/vnd.openxmlformats-officedocument.presentationml.notesSlide+xml"/>
  <Override PartName="/ppt/notesSlides/notesSlide2.xml" ContentType="application/vnd.openxmlformats-officedocument.presentationml.notesSlide+xml"/>
  <Override PartName="/ppt/notesSlides/notesSlide1.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app.xml" ContentType="application/vnd.openxmlformats-officedocument.extended-properties+xml"/>
  <Override PartName="/docProps/core.xml" ContentType="application/vnd.openxmlformats-package.core-properties+xml"/>
  <Override PartName="/customXml/itemProps1.xml" ContentType="application/vnd.openxmlformats-officedocument.customXmlProperties+xml"/>
  <Override PartName="/customXml/itemProps2.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6"/>
  </p:notesMasterIdLst>
  <p:sldIdLst>
    <p:sldId id="6510" r:id="rId2"/>
    <p:sldId id="6351" r:id="rId3"/>
    <p:sldId id="6158" r:id="rId4"/>
    <p:sldId id="6477" r:id="rId5"/>
    <p:sldId id="6571" r:id="rId6"/>
    <p:sldId id="6855" r:id="rId7"/>
    <p:sldId id="6572" r:id="rId8"/>
    <p:sldId id="6854" r:id="rId9"/>
    <p:sldId id="6578" r:id="rId10"/>
    <p:sldId id="6579" r:id="rId11"/>
    <p:sldId id="6342" r:id="rId12"/>
    <p:sldId id="2427" r:id="rId13"/>
    <p:sldId id="6856" r:id="rId14"/>
    <p:sldId id="6860" r:id="rId15"/>
    <p:sldId id="263" r:id="rId16"/>
    <p:sldId id="6857" r:id="rId17"/>
    <p:sldId id="264" r:id="rId18"/>
    <p:sldId id="6858" r:id="rId19"/>
    <p:sldId id="6861" r:id="rId20"/>
    <p:sldId id="6409" r:id="rId21"/>
    <p:sldId id="6359" r:id="rId22"/>
    <p:sldId id="6066" r:id="rId23"/>
    <p:sldId id="6260" r:id="rId24"/>
    <p:sldId id="6869"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9" d="100"/>
          <a:sy n="79" d="100"/>
        </p:scale>
        <p:origin x="773"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customXml" Target="../customXml/item2.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customXml" Target="../customXml/item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NZ"/>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DD6D8A2-CABC-475D-B5FF-ED5B5F5AED05}" type="datetimeFigureOut">
              <a:rPr lang="en-NZ" smtClean="0"/>
              <a:t>26/06/2023</a:t>
            </a:fld>
            <a:endParaRPr lang="en-NZ"/>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NZ"/>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NZ"/>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8486A8D-4363-474A-94A5-4FE9D8662188}" type="slidenum">
              <a:rPr lang="en-NZ" smtClean="0"/>
              <a:t>‹#›</a:t>
            </a:fld>
            <a:endParaRPr lang="en-NZ"/>
          </a:p>
        </p:txBody>
      </p:sp>
    </p:spTree>
    <p:extLst>
      <p:ext uri="{BB962C8B-B14F-4D97-AF65-F5344CB8AC3E}">
        <p14:creationId xmlns:p14="http://schemas.microsoft.com/office/powerpoint/2010/main" val="9369521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BCC4004-31AF-2143-B5A1-79939644429B}"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7420930" name="Rectangle 2"/>
          <p:cNvSpPr>
            <a:spLocks noGrp="1" noRot="1" noChangeAspect="1" noChangeArrowheads="1"/>
          </p:cNvSpPr>
          <p:nvPr>
            <p:ph type="sldImg"/>
          </p:nvPr>
        </p:nvSpPr>
        <p:spPr>
          <a:xfrm>
            <a:off x="381000" y="685800"/>
            <a:ext cx="6096000" cy="3429000"/>
          </a:xfrm>
          <a:solidFill>
            <a:srgbClr val="FFFFFF"/>
          </a:solidFill>
          <a:ln/>
          <a:extLst>
            <a:ext uri="{FAA26D3D-D897-4be2-8F04-BA451C77F1D7}">
              <ma14:placeholderFlag xmlns:ma14="http://schemas.microsoft.com/office/mac/drawingml/2011/main" xmlns="" val="1"/>
            </a:ext>
          </a:extLst>
        </p:spPr>
      </p:sp>
      <p:sp>
        <p:nvSpPr>
          <p:cNvPr id="7420931"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defRPr/>
            </a:pPr>
            <a:endParaRPr lang="en-AU" dirty="0">
              <a:cs typeface="+mn-cs"/>
            </a:endParaRPr>
          </a:p>
        </p:txBody>
      </p:sp>
    </p:spTree>
    <p:extLst>
      <p:ext uri="{BB962C8B-B14F-4D97-AF65-F5344CB8AC3E}">
        <p14:creationId xmlns:p14="http://schemas.microsoft.com/office/powerpoint/2010/main" val="24919689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2501677-FB17-2D40-B570-DCB503912094}"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7544834" name="Rectangle 2"/>
          <p:cNvSpPr>
            <a:spLocks noGrp="1" noRot="1" noChangeAspect="1" noChangeArrowheads="1" noTextEdit="1"/>
          </p:cNvSpPr>
          <p:nvPr>
            <p:ph type="sldImg"/>
          </p:nvPr>
        </p:nvSpPr>
        <p:spPr>
          <a:xfrm>
            <a:off x="2286000" y="514350"/>
            <a:ext cx="4572000" cy="2571750"/>
          </a:xfrm>
          <a:ln/>
          <a:extLst>
            <a:ext uri="{FAA26D3D-D897-4be2-8F04-BA451C77F1D7}">
              <ma14:placeholderFlag xmlns:ma14="http://schemas.microsoft.com/office/mac/drawingml/2011/main" xmlns="" val="1"/>
            </a:ext>
          </a:extLst>
        </p:spPr>
      </p:sp>
      <p:sp>
        <p:nvSpPr>
          <p:cNvPr id="7544835" name="Rectangle 3"/>
          <p:cNvSpPr>
            <a:spLocks noGrp="1" noChangeArrowheads="1"/>
          </p:cNvSpPr>
          <p:nvPr>
            <p:ph type="body" idx="1"/>
          </p:nvPr>
        </p:nvSpPr>
        <p:spPr/>
        <p:txBody>
          <a:bodyPr/>
          <a:lstStyle/>
          <a:p>
            <a:pPr>
              <a:defRPr/>
            </a:pPr>
            <a:endParaRPr lang="en-US"/>
          </a:p>
        </p:txBody>
      </p:sp>
    </p:spTree>
    <p:extLst>
      <p:ext uri="{BB962C8B-B14F-4D97-AF65-F5344CB8AC3E}">
        <p14:creationId xmlns:p14="http://schemas.microsoft.com/office/powerpoint/2010/main" val="20720833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BCC4004-31AF-2143-B5A1-79939644429B}"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7420930" name="Rectangle 2"/>
          <p:cNvSpPr>
            <a:spLocks noGrp="1" noRot="1" noChangeAspect="1" noChangeArrowheads="1"/>
          </p:cNvSpPr>
          <p:nvPr>
            <p:ph type="sldImg"/>
          </p:nvPr>
        </p:nvSpPr>
        <p:spPr>
          <a:xfrm>
            <a:off x="381000" y="685800"/>
            <a:ext cx="6096000" cy="3429000"/>
          </a:xfrm>
          <a:solidFill>
            <a:srgbClr val="FFFFFF"/>
          </a:solidFill>
          <a:ln/>
          <a:extLst>
            <a:ext uri="{FAA26D3D-D897-4be2-8F04-BA451C77F1D7}">
              <ma14:placeholderFlag xmlns:ma14="http://schemas.microsoft.com/office/mac/drawingml/2011/main" xmlns="" val="1"/>
            </a:ext>
          </a:extLst>
        </p:spPr>
      </p:sp>
      <p:sp>
        <p:nvSpPr>
          <p:cNvPr id="7420931"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defRPr/>
            </a:pPr>
            <a:endParaRPr lang="en-AU" dirty="0">
              <a:cs typeface="+mn-cs"/>
            </a:endParaRPr>
          </a:p>
        </p:txBody>
      </p:sp>
    </p:spTree>
    <p:extLst>
      <p:ext uri="{BB962C8B-B14F-4D97-AF65-F5344CB8AC3E}">
        <p14:creationId xmlns:p14="http://schemas.microsoft.com/office/powerpoint/2010/main" val="8647298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E394AD-72DD-4297-D735-4AD4C269DEF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NZ"/>
          </a:p>
        </p:txBody>
      </p:sp>
      <p:sp>
        <p:nvSpPr>
          <p:cNvPr id="3" name="Subtitle 2">
            <a:extLst>
              <a:ext uri="{FF2B5EF4-FFF2-40B4-BE49-F238E27FC236}">
                <a16:creationId xmlns:a16="http://schemas.microsoft.com/office/drawing/2014/main" id="{F913DEE8-7071-A29D-5800-563986661DC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NZ"/>
          </a:p>
        </p:txBody>
      </p:sp>
      <p:sp>
        <p:nvSpPr>
          <p:cNvPr id="4" name="Date Placeholder 3">
            <a:extLst>
              <a:ext uri="{FF2B5EF4-FFF2-40B4-BE49-F238E27FC236}">
                <a16:creationId xmlns:a16="http://schemas.microsoft.com/office/drawing/2014/main" id="{B5BE9115-DF79-BC67-34C7-94CCAF35BACA}"/>
              </a:ext>
            </a:extLst>
          </p:cNvPr>
          <p:cNvSpPr>
            <a:spLocks noGrp="1"/>
          </p:cNvSpPr>
          <p:nvPr>
            <p:ph type="dt" sz="half" idx="10"/>
          </p:nvPr>
        </p:nvSpPr>
        <p:spPr/>
        <p:txBody>
          <a:bodyPr/>
          <a:lstStyle/>
          <a:p>
            <a:fld id="{575F64BE-58A9-4FC2-9675-413B174B74E0}" type="datetimeFigureOut">
              <a:rPr lang="en-NZ" smtClean="0"/>
              <a:t>26/06/2023</a:t>
            </a:fld>
            <a:endParaRPr lang="en-NZ"/>
          </a:p>
        </p:txBody>
      </p:sp>
      <p:sp>
        <p:nvSpPr>
          <p:cNvPr id="5" name="Footer Placeholder 4">
            <a:extLst>
              <a:ext uri="{FF2B5EF4-FFF2-40B4-BE49-F238E27FC236}">
                <a16:creationId xmlns:a16="http://schemas.microsoft.com/office/drawing/2014/main" id="{E4E18A3C-F791-B07C-7838-90BFBF174CD4}"/>
              </a:ext>
            </a:extLst>
          </p:cNvPr>
          <p:cNvSpPr>
            <a:spLocks noGrp="1"/>
          </p:cNvSpPr>
          <p:nvPr>
            <p:ph type="ftr" sz="quarter" idx="11"/>
          </p:nvPr>
        </p:nvSpPr>
        <p:spPr/>
        <p:txBody>
          <a:bodyPr/>
          <a:lstStyle/>
          <a:p>
            <a:endParaRPr lang="en-NZ"/>
          </a:p>
        </p:txBody>
      </p:sp>
      <p:sp>
        <p:nvSpPr>
          <p:cNvPr id="6" name="Slide Number Placeholder 5">
            <a:extLst>
              <a:ext uri="{FF2B5EF4-FFF2-40B4-BE49-F238E27FC236}">
                <a16:creationId xmlns:a16="http://schemas.microsoft.com/office/drawing/2014/main" id="{103387C0-E875-7047-C77E-8428C0E1C11B}"/>
              </a:ext>
            </a:extLst>
          </p:cNvPr>
          <p:cNvSpPr>
            <a:spLocks noGrp="1"/>
          </p:cNvSpPr>
          <p:nvPr>
            <p:ph type="sldNum" sz="quarter" idx="12"/>
          </p:nvPr>
        </p:nvSpPr>
        <p:spPr/>
        <p:txBody>
          <a:bodyPr/>
          <a:lstStyle/>
          <a:p>
            <a:fld id="{69C9234A-0098-4F53-96EC-25B4F0150BB8}" type="slidenum">
              <a:rPr lang="en-NZ" smtClean="0"/>
              <a:t>‹#›</a:t>
            </a:fld>
            <a:endParaRPr lang="en-NZ"/>
          </a:p>
        </p:txBody>
      </p:sp>
    </p:spTree>
    <p:extLst>
      <p:ext uri="{BB962C8B-B14F-4D97-AF65-F5344CB8AC3E}">
        <p14:creationId xmlns:p14="http://schemas.microsoft.com/office/powerpoint/2010/main" val="31255146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578242-E1C3-E1F1-FE5F-F9A2BBD1FC92}"/>
              </a:ext>
            </a:extLst>
          </p:cNvPr>
          <p:cNvSpPr>
            <a:spLocks noGrp="1"/>
          </p:cNvSpPr>
          <p:nvPr>
            <p:ph type="title"/>
          </p:nvPr>
        </p:nvSpPr>
        <p:spPr/>
        <p:txBody>
          <a:bodyPr/>
          <a:lstStyle/>
          <a:p>
            <a:r>
              <a:rPr lang="en-US"/>
              <a:t>Click to edit Master title style</a:t>
            </a:r>
            <a:endParaRPr lang="en-NZ"/>
          </a:p>
        </p:txBody>
      </p:sp>
      <p:sp>
        <p:nvSpPr>
          <p:cNvPr id="3" name="Vertical Text Placeholder 2">
            <a:extLst>
              <a:ext uri="{FF2B5EF4-FFF2-40B4-BE49-F238E27FC236}">
                <a16:creationId xmlns:a16="http://schemas.microsoft.com/office/drawing/2014/main" id="{304C2D23-ABEE-1930-C95C-2AF2D0F4BA4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a:extLst>
              <a:ext uri="{FF2B5EF4-FFF2-40B4-BE49-F238E27FC236}">
                <a16:creationId xmlns:a16="http://schemas.microsoft.com/office/drawing/2014/main" id="{FE27D907-8BF2-F1F7-417B-CF334C4FE374}"/>
              </a:ext>
            </a:extLst>
          </p:cNvPr>
          <p:cNvSpPr>
            <a:spLocks noGrp="1"/>
          </p:cNvSpPr>
          <p:nvPr>
            <p:ph type="dt" sz="half" idx="10"/>
          </p:nvPr>
        </p:nvSpPr>
        <p:spPr/>
        <p:txBody>
          <a:bodyPr/>
          <a:lstStyle/>
          <a:p>
            <a:fld id="{575F64BE-58A9-4FC2-9675-413B174B74E0}" type="datetimeFigureOut">
              <a:rPr lang="en-NZ" smtClean="0"/>
              <a:t>26/06/2023</a:t>
            </a:fld>
            <a:endParaRPr lang="en-NZ"/>
          </a:p>
        </p:txBody>
      </p:sp>
      <p:sp>
        <p:nvSpPr>
          <p:cNvPr id="5" name="Footer Placeholder 4">
            <a:extLst>
              <a:ext uri="{FF2B5EF4-FFF2-40B4-BE49-F238E27FC236}">
                <a16:creationId xmlns:a16="http://schemas.microsoft.com/office/drawing/2014/main" id="{206B6D04-0780-A0E2-20DD-FB3186A5201A}"/>
              </a:ext>
            </a:extLst>
          </p:cNvPr>
          <p:cNvSpPr>
            <a:spLocks noGrp="1"/>
          </p:cNvSpPr>
          <p:nvPr>
            <p:ph type="ftr" sz="quarter" idx="11"/>
          </p:nvPr>
        </p:nvSpPr>
        <p:spPr/>
        <p:txBody>
          <a:bodyPr/>
          <a:lstStyle/>
          <a:p>
            <a:endParaRPr lang="en-NZ"/>
          </a:p>
        </p:txBody>
      </p:sp>
      <p:sp>
        <p:nvSpPr>
          <p:cNvPr id="6" name="Slide Number Placeholder 5">
            <a:extLst>
              <a:ext uri="{FF2B5EF4-FFF2-40B4-BE49-F238E27FC236}">
                <a16:creationId xmlns:a16="http://schemas.microsoft.com/office/drawing/2014/main" id="{8995D8C3-A6A9-F4E8-C589-504D32185F52}"/>
              </a:ext>
            </a:extLst>
          </p:cNvPr>
          <p:cNvSpPr>
            <a:spLocks noGrp="1"/>
          </p:cNvSpPr>
          <p:nvPr>
            <p:ph type="sldNum" sz="quarter" idx="12"/>
          </p:nvPr>
        </p:nvSpPr>
        <p:spPr/>
        <p:txBody>
          <a:bodyPr/>
          <a:lstStyle/>
          <a:p>
            <a:fld id="{69C9234A-0098-4F53-96EC-25B4F0150BB8}" type="slidenum">
              <a:rPr lang="en-NZ" smtClean="0"/>
              <a:t>‹#›</a:t>
            </a:fld>
            <a:endParaRPr lang="en-NZ"/>
          </a:p>
        </p:txBody>
      </p:sp>
    </p:spTree>
    <p:extLst>
      <p:ext uri="{BB962C8B-B14F-4D97-AF65-F5344CB8AC3E}">
        <p14:creationId xmlns:p14="http://schemas.microsoft.com/office/powerpoint/2010/main" val="31078309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04BB57B-578C-76FA-B174-7BC17C7FE14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NZ"/>
          </a:p>
        </p:txBody>
      </p:sp>
      <p:sp>
        <p:nvSpPr>
          <p:cNvPr id="3" name="Vertical Text Placeholder 2">
            <a:extLst>
              <a:ext uri="{FF2B5EF4-FFF2-40B4-BE49-F238E27FC236}">
                <a16:creationId xmlns:a16="http://schemas.microsoft.com/office/drawing/2014/main" id="{2BE3BDBE-B04F-31D0-1E60-6099D68C2D3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a:extLst>
              <a:ext uri="{FF2B5EF4-FFF2-40B4-BE49-F238E27FC236}">
                <a16:creationId xmlns:a16="http://schemas.microsoft.com/office/drawing/2014/main" id="{E3351B61-D244-8BAE-C742-C086D1D9083F}"/>
              </a:ext>
            </a:extLst>
          </p:cNvPr>
          <p:cNvSpPr>
            <a:spLocks noGrp="1"/>
          </p:cNvSpPr>
          <p:nvPr>
            <p:ph type="dt" sz="half" idx="10"/>
          </p:nvPr>
        </p:nvSpPr>
        <p:spPr/>
        <p:txBody>
          <a:bodyPr/>
          <a:lstStyle/>
          <a:p>
            <a:fld id="{575F64BE-58A9-4FC2-9675-413B174B74E0}" type="datetimeFigureOut">
              <a:rPr lang="en-NZ" smtClean="0"/>
              <a:t>26/06/2023</a:t>
            </a:fld>
            <a:endParaRPr lang="en-NZ"/>
          </a:p>
        </p:txBody>
      </p:sp>
      <p:sp>
        <p:nvSpPr>
          <p:cNvPr id="5" name="Footer Placeholder 4">
            <a:extLst>
              <a:ext uri="{FF2B5EF4-FFF2-40B4-BE49-F238E27FC236}">
                <a16:creationId xmlns:a16="http://schemas.microsoft.com/office/drawing/2014/main" id="{1D9958B9-720D-D2F9-F46F-132384B2F47A}"/>
              </a:ext>
            </a:extLst>
          </p:cNvPr>
          <p:cNvSpPr>
            <a:spLocks noGrp="1"/>
          </p:cNvSpPr>
          <p:nvPr>
            <p:ph type="ftr" sz="quarter" idx="11"/>
          </p:nvPr>
        </p:nvSpPr>
        <p:spPr/>
        <p:txBody>
          <a:bodyPr/>
          <a:lstStyle/>
          <a:p>
            <a:endParaRPr lang="en-NZ"/>
          </a:p>
        </p:txBody>
      </p:sp>
      <p:sp>
        <p:nvSpPr>
          <p:cNvPr id="6" name="Slide Number Placeholder 5">
            <a:extLst>
              <a:ext uri="{FF2B5EF4-FFF2-40B4-BE49-F238E27FC236}">
                <a16:creationId xmlns:a16="http://schemas.microsoft.com/office/drawing/2014/main" id="{971C2FE7-8468-3B0D-F3E6-818B8B2CF403}"/>
              </a:ext>
            </a:extLst>
          </p:cNvPr>
          <p:cNvSpPr>
            <a:spLocks noGrp="1"/>
          </p:cNvSpPr>
          <p:nvPr>
            <p:ph type="sldNum" sz="quarter" idx="12"/>
          </p:nvPr>
        </p:nvSpPr>
        <p:spPr/>
        <p:txBody>
          <a:bodyPr/>
          <a:lstStyle/>
          <a:p>
            <a:fld id="{69C9234A-0098-4F53-96EC-25B4F0150BB8}" type="slidenum">
              <a:rPr lang="en-NZ" smtClean="0"/>
              <a:t>‹#›</a:t>
            </a:fld>
            <a:endParaRPr lang="en-NZ"/>
          </a:p>
        </p:txBody>
      </p:sp>
    </p:spTree>
    <p:extLst>
      <p:ext uri="{BB962C8B-B14F-4D97-AF65-F5344CB8AC3E}">
        <p14:creationId xmlns:p14="http://schemas.microsoft.com/office/powerpoint/2010/main" val="39526979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094E9E-D15B-3AB1-C47E-4814BF623E80}"/>
              </a:ext>
            </a:extLst>
          </p:cNvPr>
          <p:cNvSpPr>
            <a:spLocks noGrp="1"/>
          </p:cNvSpPr>
          <p:nvPr>
            <p:ph type="title"/>
          </p:nvPr>
        </p:nvSpPr>
        <p:spPr/>
        <p:txBody>
          <a:bodyPr/>
          <a:lstStyle/>
          <a:p>
            <a:r>
              <a:rPr lang="en-US"/>
              <a:t>Click to edit Master title style</a:t>
            </a:r>
            <a:endParaRPr lang="en-NZ"/>
          </a:p>
        </p:txBody>
      </p:sp>
      <p:sp>
        <p:nvSpPr>
          <p:cNvPr id="3" name="Content Placeholder 2">
            <a:extLst>
              <a:ext uri="{FF2B5EF4-FFF2-40B4-BE49-F238E27FC236}">
                <a16:creationId xmlns:a16="http://schemas.microsoft.com/office/drawing/2014/main" id="{DF7C7C63-CD1F-F30F-E6A3-ECE050DF5B6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a:extLst>
              <a:ext uri="{FF2B5EF4-FFF2-40B4-BE49-F238E27FC236}">
                <a16:creationId xmlns:a16="http://schemas.microsoft.com/office/drawing/2014/main" id="{F7363B58-3644-763C-D6AC-B30D4161C22B}"/>
              </a:ext>
            </a:extLst>
          </p:cNvPr>
          <p:cNvSpPr>
            <a:spLocks noGrp="1"/>
          </p:cNvSpPr>
          <p:nvPr>
            <p:ph type="dt" sz="half" idx="10"/>
          </p:nvPr>
        </p:nvSpPr>
        <p:spPr/>
        <p:txBody>
          <a:bodyPr/>
          <a:lstStyle/>
          <a:p>
            <a:fld id="{575F64BE-58A9-4FC2-9675-413B174B74E0}" type="datetimeFigureOut">
              <a:rPr lang="en-NZ" smtClean="0"/>
              <a:t>26/06/2023</a:t>
            </a:fld>
            <a:endParaRPr lang="en-NZ"/>
          </a:p>
        </p:txBody>
      </p:sp>
      <p:sp>
        <p:nvSpPr>
          <p:cNvPr id="5" name="Footer Placeholder 4">
            <a:extLst>
              <a:ext uri="{FF2B5EF4-FFF2-40B4-BE49-F238E27FC236}">
                <a16:creationId xmlns:a16="http://schemas.microsoft.com/office/drawing/2014/main" id="{22C7BF5F-1F57-C745-E0FA-15A939363A90}"/>
              </a:ext>
            </a:extLst>
          </p:cNvPr>
          <p:cNvSpPr>
            <a:spLocks noGrp="1"/>
          </p:cNvSpPr>
          <p:nvPr>
            <p:ph type="ftr" sz="quarter" idx="11"/>
          </p:nvPr>
        </p:nvSpPr>
        <p:spPr/>
        <p:txBody>
          <a:bodyPr/>
          <a:lstStyle/>
          <a:p>
            <a:endParaRPr lang="en-NZ"/>
          </a:p>
        </p:txBody>
      </p:sp>
      <p:sp>
        <p:nvSpPr>
          <p:cNvPr id="6" name="Slide Number Placeholder 5">
            <a:extLst>
              <a:ext uri="{FF2B5EF4-FFF2-40B4-BE49-F238E27FC236}">
                <a16:creationId xmlns:a16="http://schemas.microsoft.com/office/drawing/2014/main" id="{E20577AC-6879-6C28-38C1-B47357953D5E}"/>
              </a:ext>
            </a:extLst>
          </p:cNvPr>
          <p:cNvSpPr>
            <a:spLocks noGrp="1"/>
          </p:cNvSpPr>
          <p:nvPr>
            <p:ph type="sldNum" sz="quarter" idx="12"/>
          </p:nvPr>
        </p:nvSpPr>
        <p:spPr/>
        <p:txBody>
          <a:bodyPr/>
          <a:lstStyle/>
          <a:p>
            <a:fld id="{69C9234A-0098-4F53-96EC-25B4F0150BB8}" type="slidenum">
              <a:rPr lang="en-NZ" smtClean="0"/>
              <a:t>‹#›</a:t>
            </a:fld>
            <a:endParaRPr lang="en-NZ"/>
          </a:p>
        </p:txBody>
      </p:sp>
    </p:spTree>
    <p:extLst>
      <p:ext uri="{BB962C8B-B14F-4D97-AF65-F5344CB8AC3E}">
        <p14:creationId xmlns:p14="http://schemas.microsoft.com/office/powerpoint/2010/main" val="15645293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42481C-898C-A234-A684-B2951DCA390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NZ"/>
          </a:p>
        </p:txBody>
      </p:sp>
      <p:sp>
        <p:nvSpPr>
          <p:cNvPr id="3" name="Text Placeholder 2">
            <a:extLst>
              <a:ext uri="{FF2B5EF4-FFF2-40B4-BE49-F238E27FC236}">
                <a16:creationId xmlns:a16="http://schemas.microsoft.com/office/drawing/2014/main" id="{E90D1ABD-9B42-A84B-3A61-476DC5CB140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AF729ED-8383-09D4-0D84-A11406DDF12F}"/>
              </a:ext>
            </a:extLst>
          </p:cNvPr>
          <p:cNvSpPr>
            <a:spLocks noGrp="1"/>
          </p:cNvSpPr>
          <p:nvPr>
            <p:ph type="dt" sz="half" idx="10"/>
          </p:nvPr>
        </p:nvSpPr>
        <p:spPr/>
        <p:txBody>
          <a:bodyPr/>
          <a:lstStyle/>
          <a:p>
            <a:fld id="{575F64BE-58A9-4FC2-9675-413B174B74E0}" type="datetimeFigureOut">
              <a:rPr lang="en-NZ" smtClean="0"/>
              <a:t>26/06/2023</a:t>
            </a:fld>
            <a:endParaRPr lang="en-NZ"/>
          </a:p>
        </p:txBody>
      </p:sp>
      <p:sp>
        <p:nvSpPr>
          <p:cNvPr id="5" name="Footer Placeholder 4">
            <a:extLst>
              <a:ext uri="{FF2B5EF4-FFF2-40B4-BE49-F238E27FC236}">
                <a16:creationId xmlns:a16="http://schemas.microsoft.com/office/drawing/2014/main" id="{89B6627F-198A-AAB0-3F10-ADB8B6661C27}"/>
              </a:ext>
            </a:extLst>
          </p:cNvPr>
          <p:cNvSpPr>
            <a:spLocks noGrp="1"/>
          </p:cNvSpPr>
          <p:nvPr>
            <p:ph type="ftr" sz="quarter" idx="11"/>
          </p:nvPr>
        </p:nvSpPr>
        <p:spPr/>
        <p:txBody>
          <a:bodyPr/>
          <a:lstStyle/>
          <a:p>
            <a:endParaRPr lang="en-NZ"/>
          </a:p>
        </p:txBody>
      </p:sp>
      <p:sp>
        <p:nvSpPr>
          <p:cNvPr id="6" name="Slide Number Placeholder 5">
            <a:extLst>
              <a:ext uri="{FF2B5EF4-FFF2-40B4-BE49-F238E27FC236}">
                <a16:creationId xmlns:a16="http://schemas.microsoft.com/office/drawing/2014/main" id="{7BF28C23-0B33-50DA-A2C1-3A64B6039949}"/>
              </a:ext>
            </a:extLst>
          </p:cNvPr>
          <p:cNvSpPr>
            <a:spLocks noGrp="1"/>
          </p:cNvSpPr>
          <p:nvPr>
            <p:ph type="sldNum" sz="quarter" idx="12"/>
          </p:nvPr>
        </p:nvSpPr>
        <p:spPr/>
        <p:txBody>
          <a:bodyPr/>
          <a:lstStyle/>
          <a:p>
            <a:fld id="{69C9234A-0098-4F53-96EC-25B4F0150BB8}" type="slidenum">
              <a:rPr lang="en-NZ" smtClean="0"/>
              <a:t>‹#›</a:t>
            </a:fld>
            <a:endParaRPr lang="en-NZ"/>
          </a:p>
        </p:txBody>
      </p:sp>
    </p:spTree>
    <p:extLst>
      <p:ext uri="{BB962C8B-B14F-4D97-AF65-F5344CB8AC3E}">
        <p14:creationId xmlns:p14="http://schemas.microsoft.com/office/powerpoint/2010/main" val="11968877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D857D8-6AA0-125B-BE93-5B240681B194}"/>
              </a:ext>
            </a:extLst>
          </p:cNvPr>
          <p:cNvSpPr>
            <a:spLocks noGrp="1"/>
          </p:cNvSpPr>
          <p:nvPr>
            <p:ph type="title"/>
          </p:nvPr>
        </p:nvSpPr>
        <p:spPr/>
        <p:txBody>
          <a:bodyPr/>
          <a:lstStyle/>
          <a:p>
            <a:r>
              <a:rPr lang="en-US"/>
              <a:t>Click to edit Master title style</a:t>
            </a:r>
            <a:endParaRPr lang="en-NZ"/>
          </a:p>
        </p:txBody>
      </p:sp>
      <p:sp>
        <p:nvSpPr>
          <p:cNvPr id="3" name="Content Placeholder 2">
            <a:extLst>
              <a:ext uri="{FF2B5EF4-FFF2-40B4-BE49-F238E27FC236}">
                <a16:creationId xmlns:a16="http://schemas.microsoft.com/office/drawing/2014/main" id="{D0983B19-121A-52E0-F029-C28C924A80D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Content Placeholder 3">
            <a:extLst>
              <a:ext uri="{FF2B5EF4-FFF2-40B4-BE49-F238E27FC236}">
                <a16:creationId xmlns:a16="http://schemas.microsoft.com/office/drawing/2014/main" id="{DB46B0DB-110A-4BB2-392B-F9C2FAB25CB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5" name="Date Placeholder 4">
            <a:extLst>
              <a:ext uri="{FF2B5EF4-FFF2-40B4-BE49-F238E27FC236}">
                <a16:creationId xmlns:a16="http://schemas.microsoft.com/office/drawing/2014/main" id="{3E09DD7C-4D2D-9964-5ADB-7097018AC004}"/>
              </a:ext>
            </a:extLst>
          </p:cNvPr>
          <p:cNvSpPr>
            <a:spLocks noGrp="1"/>
          </p:cNvSpPr>
          <p:nvPr>
            <p:ph type="dt" sz="half" idx="10"/>
          </p:nvPr>
        </p:nvSpPr>
        <p:spPr/>
        <p:txBody>
          <a:bodyPr/>
          <a:lstStyle/>
          <a:p>
            <a:fld id="{575F64BE-58A9-4FC2-9675-413B174B74E0}" type="datetimeFigureOut">
              <a:rPr lang="en-NZ" smtClean="0"/>
              <a:t>26/06/2023</a:t>
            </a:fld>
            <a:endParaRPr lang="en-NZ"/>
          </a:p>
        </p:txBody>
      </p:sp>
      <p:sp>
        <p:nvSpPr>
          <p:cNvPr id="6" name="Footer Placeholder 5">
            <a:extLst>
              <a:ext uri="{FF2B5EF4-FFF2-40B4-BE49-F238E27FC236}">
                <a16:creationId xmlns:a16="http://schemas.microsoft.com/office/drawing/2014/main" id="{2D9557C7-3BA0-1BA1-EAD3-EFE09C48152B}"/>
              </a:ext>
            </a:extLst>
          </p:cNvPr>
          <p:cNvSpPr>
            <a:spLocks noGrp="1"/>
          </p:cNvSpPr>
          <p:nvPr>
            <p:ph type="ftr" sz="quarter" idx="11"/>
          </p:nvPr>
        </p:nvSpPr>
        <p:spPr/>
        <p:txBody>
          <a:bodyPr/>
          <a:lstStyle/>
          <a:p>
            <a:endParaRPr lang="en-NZ"/>
          </a:p>
        </p:txBody>
      </p:sp>
      <p:sp>
        <p:nvSpPr>
          <p:cNvPr id="7" name="Slide Number Placeholder 6">
            <a:extLst>
              <a:ext uri="{FF2B5EF4-FFF2-40B4-BE49-F238E27FC236}">
                <a16:creationId xmlns:a16="http://schemas.microsoft.com/office/drawing/2014/main" id="{A3AC2388-6277-6180-BCF0-1BB2E3517E6A}"/>
              </a:ext>
            </a:extLst>
          </p:cNvPr>
          <p:cNvSpPr>
            <a:spLocks noGrp="1"/>
          </p:cNvSpPr>
          <p:nvPr>
            <p:ph type="sldNum" sz="quarter" idx="12"/>
          </p:nvPr>
        </p:nvSpPr>
        <p:spPr/>
        <p:txBody>
          <a:bodyPr/>
          <a:lstStyle/>
          <a:p>
            <a:fld id="{69C9234A-0098-4F53-96EC-25B4F0150BB8}" type="slidenum">
              <a:rPr lang="en-NZ" smtClean="0"/>
              <a:t>‹#›</a:t>
            </a:fld>
            <a:endParaRPr lang="en-NZ"/>
          </a:p>
        </p:txBody>
      </p:sp>
    </p:spTree>
    <p:extLst>
      <p:ext uri="{BB962C8B-B14F-4D97-AF65-F5344CB8AC3E}">
        <p14:creationId xmlns:p14="http://schemas.microsoft.com/office/powerpoint/2010/main" val="16185009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3BED47-61F0-7DCA-88C6-F0D667A70778}"/>
              </a:ext>
            </a:extLst>
          </p:cNvPr>
          <p:cNvSpPr>
            <a:spLocks noGrp="1"/>
          </p:cNvSpPr>
          <p:nvPr>
            <p:ph type="title"/>
          </p:nvPr>
        </p:nvSpPr>
        <p:spPr>
          <a:xfrm>
            <a:off x="839788" y="365125"/>
            <a:ext cx="10515600" cy="1325563"/>
          </a:xfrm>
        </p:spPr>
        <p:txBody>
          <a:bodyPr/>
          <a:lstStyle/>
          <a:p>
            <a:r>
              <a:rPr lang="en-US"/>
              <a:t>Click to edit Master title style</a:t>
            </a:r>
            <a:endParaRPr lang="en-NZ"/>
          </a:p>
        </p:txBody>
      </p:sp>
      <p:sp>
        <p:nvSpPr>
          <p:cNvPr id="3" name="Text Placeholder 2">
            <a:extLst>
              <a:ext uri="{FF2B5EF4-FFF2-40B4-BE49-F238E27FC236}">
                <a16:creationId xmlns:a16="http://schemas.microsoft.com/office/drawing/2014/main" id="{C88EA3C4-992E-F373-4BD2-4318105A1AF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91E635F-55A3-251A-D7D4-F121082784B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5" name="Text Placeholder 4">
            <a:extLst>
              <a:ext uri="{FF2B5EF4-FFF2-40B4-BE49-F238E27FC236}">
                <a16:creationId xmlns:a16="http://schemas.microsoft.com/office/drawing/2014/main" id="{19E45D2C-1AFE-A2B6-3E12-F3369AEEE8F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0D90B3E-F653-7E92-22E0-4DF69A309F9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7" name="Date Placeholder 6">
            <a:extLst>
              <a:ext uri="{FF2B5EF4-FFF2-40B4-BE49-F238E27FC236}">
                <a16:creationId xmlns:a16="http://schemas.microsoft.com/office/drawing/2014/main" id="{008A263D-19DE-E382-A1B6-AEA36ECAA8DC}"/>
              </a:ext>
            </a:extLst>
          </p:cNvPr>
          <p:cNvSpPr>
            <a:spLocks noGrp="1"/>
          </p:cNvSpPr>
          <p:nvPr>
            <p:ph type="dt" sz="half" idx="10"/>
          </p:nvPr>
        </p:nvSpPr>
        <p:spPr/>
        <p:txBody>
          <a:bodyPr/>
          <a:lstStyle/>
          <a:p>
            <a:fld id="{575F64BE-58A9-4FC2-9675-413B174B74E0}" type="datetimeFigureOut">
              <a:rPr lang="en-NZ" smtClean="0"/>
              <a:t>26/06/2023</a:t>
            </a:fld>
            <a:endParaRPr lang="en-NZ"/>
          </a:p>
        </p:txBody>
      </p:sp>
      <p:sp>
        <p:nvSpPr>
          <p:cNvPr id="8" name="Footer Placeholder 7">
            <a:extLst>
              <a:ext uri="{FF2B5EF4-FFF2-40B4-BE49-F238E27FC236}">
                <a16:creationId xmlns:a16="http://schemas.microsoft.com/office/drawing/2014/main" id="{72E4EF2C-11BD-17D2-C4F0-ECFFA2089384}"/>
              </a:ext>
            </a:extLst>
          </p:cNvPr>
          <p:cNvSpPr>
            <a:spLocks noGrp="1"/>
          </p:cNvSpPr>
          <p:nvPr>
            <p:ph type="ftr" sz="quarter" idx="11"/>
          </p:nvPr>
        </p:nvSpPr>
        <p:spPr/>
        <p:txBody>
          <a:bodyPr/>
          <a:lstStyle/>
          <a:p>
            <a:endParaRPr lang="en-NZ"/>
          </a:p>
        </p:txBody>
      </p:sp>
      <p:sp>
        <p:nvSpPr>
          <p:cNvPr id="9" name="Slide Number Placeholder 8">
            <a:extLst>
              <a:ext uri="{FF2B5EF4-FFF2-40B4-BE49-F238E27FC236}">
                <a16:creationId xmlns:a16="http://schemas.microsoft.com/office/drawing/2014/main" id="{446B93E2-285E-DCE9-7B1D-CE07D84AE071}"/>
              </a:ext>
            </a:extLst>
          </p:cNvPr>
          <p:cNvSpPr>
            <a:spLocks noGrp="1"/>
          </p:cNvSpPr>
          <p:nvPr>
            <p:ph type="sldNum" sz="quarter" idx="12"/>
          </p:nvPr>
        </p:nvSpPr>
        <p:spPr/>
        <p:txBody>
          <a:bodyPr/>
          <a:lstStyle/>
          <a:p>
            <a:fld id="{69C9234A-0098-4F53-96EC-25B4F0150BB8}" type="slidenum">
              <a:rPr lang="en-NZ" smtClean="0"/>
              <a:t>‹#›</a:t>
            </a:fld>
            <a:endParaRPr lang="en-NZ"/>
          </a:p>
        </p:txBody>
      </p:sp>
    </p:spTree>
    <p:extLst>
      <p:ext uri="{BB962C8B-B14F-4D97-AF65-F5344CB8AC3E}">
        <p14:creationId xmlns:p14="http://schemas.microsoft.com/office/powerpoint/2010/main" val="11529578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953DA0-A58C-0B5B-95CE-293BCE9C94B3}"/>
              </a:ext>
            </a:extLst>
          </p:cNvPr>
          <p:cNvSpPr>
            <a:spLocks noGrp="1"/>
          </p:cNvSpPr>
          <p:nvPr>
            <p:ph type="title"/>
          </p:nvPr>
        </p:nvSpPr>
        <p:spPr/>
        <p:txBody>
          <a:bodyPr/>
          <a:lstStyle/>
          <a:p>
            <a:r>
              <a:rPr lang="en-US"/>
              <a:t>Click to edit Master title style</a:t>
            </a:r>
            <a:endParaRPr lang="en-NZ"/>
          </a:p>
        </p:txBody>
      </p:sp>
      <p:sp>
        <p:nvSpPr>
          <p:cNvPr id="3" name="Date Placeholder 2">
            <a:extLst>
              <a:ext uri="{FF2B5EF4-FFF2-40B4-BE49-F238E27FC236}">
                <a16:creationId xmlns:a16="http://schemas.microsoft.com/office/drawing/2014/main" id="{1CA726B2-DAC1-5E03-774C-E27E79BD4231}"/>
              </a:ext>
            </a:extLst>
          </p:cNvPr>
          <p:cNvSpPr>
            <a:spLocks noGrp="1"/>
          </p:cNvSpPr>
          <p:nvPr>
            <p:ph type="dt" sz="half" idx="10"/>
          </p:nvPr>
        </p:nvSpPr>
        <p:spPr/>
        <p:txBody>
          <a:bodyPr/>
          <a:lstStyle/>
          <a:p>
            <a:fld id="{575F64BE-58A9-4FC2-9675-413B174B74E0}" type="datetimeFigureOut">
              <a:rPr lang="en-NZ" smtClean="0"/>
              <a:t>26/06/2023</a:t>
            </a:fld>
            <a:endParaRPr lang="en-NZ"/>
          </a:p>
        </p:txBody>
      </p:sp>
      <p:sp>
        <p:nvSpPr>
          <p:cNvPr id="4" name="Footer Placeholder 3">
            <a:extLst>
              <a:ext uri="{FF2B5EF4-FFF2-40B4-BE49-F238E27FC236}">
                <a16:creationId xmlns:a16="http://schemas.microsoft.com/office/drawing/2014/main" id="{FDE6B16D-FCA0-6194-181F-4D7597E19F01}"/>
              </a:ext>
            </a:extLst>
          </p:cNvPr>
          <p:cNvSpPr>
            <a:spLocks noGrp="1"/>
          </p:cNvSpPr>
          <p:nvPr>
            <p:ph type="ftr" sz="quarter" idx="11"/>
          </p:nvPr>
        </p:nvSpPr>
        <p:spPr/>
        <p:txBody>
          <a:bodyPr/>
          <a:lstStyle/>
          <a:p>
            <a:endParaRPr lang="en-NZ"/>
          </a:p>
        </p:txBody>
      </p:sp>
      <p:sp>
        <p:nvSpPr>
          <p:cNvPr id="5" name="Slide Number Placeholder 4">
            <a:extLst>
              <a:ext uri="{FF2B5EF4-FFF2-40B4-BE49-F238E27FC236}">
                <a16:creationId xmlns:a16="http://schemas.microsoft.com/office/drawing/2014/main" id="{EB4DB3C0-8A71-82CA-D0BB-8AD2D10C63E7}"/>
              </a:ext>
            </a:extLst>
          </p:cNvPr>
          <p:cNvSpPr>
            <a:spLocks noGrp="1"/>
          </p:cNvSpPr>
          <p:nvPr>
            <p:ph type="sldNum" sz="quarter" idx="12"/>
          </p:nvPr>
        </p:nvSpPr>
        <p:spPr/>
        <p:txBody>
          <a:bodyPr/>
          <a:lstStyle/>
          <a:p>
            <a:fld id="{69C9234A-0098-4F53-96EC-25B4F0150BB8}" type="slidenum">
              <a:rPr lang="en-NZ" smtClean="0"/>
              <a:t>‹#›</a:t>
            </a:fld>
            <a:endParaRPr lang="en-NZ"/>
          </a:p>
        </p:txBody>
      </p:sp>
    </p:spTree>
    <p:extLst>
      <p:ext uri="{BB962C8B-B14F-4D97-AF65-F5344CB8AC3E}">
        <p14:creationId xmlns:p14="http://schemas.microsoft.com/office/powerpoint/2010/main" val="31830150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933BEF6-75E8-754D-0803-2C294983ADF9}"/>
              </a:ext>
            </a:extLst>
          </p:cNvPr>
          <p:cNvSpPr>
            <a:spLocks noGrp="1"/>
          </p:cNvSpPr>
          <p:nvPr>
            <p:ph type="dt" sz="half" idx="10"/>
          </p:nvPr>
        </p:nvSpPr>
        <p:spPr/>
        <p:txBody>
          <a:bodyPr/>
          <a:lstStyle/>
          <a:p>
            <a:fld id="{575F64BE-58A9-4FC2-9675-413B174B74E0}" type="datetimeFigureOut">
              <a:rPr lang="en-NZ" smtClean="0"/>
              <a:t>26/06/2023</a:t>
            </a:fld>
            <a:endParaRPr lang="en-NZ"/>
          </a:p>
        </p:txBody>
      </p:sp>
      <p:sp>
        <p:nvSpPr>
          <p:cNvPr id="3" name="Footer Placeholder 2">
            <a:extLst>
              <a:ext uri="{FF2B5EF4-FFF2-40B4-BE49-F238E27FC236}">
                <a16:creationId xmlns:a16="http://schemas.microsoft.com/office/drawing/2014/main" id="{16921757-45ED-4BAD-EE65-9E86590798C3}"/>
              </a:ext>
            </a:extLst>
          </p:cNvPr>
          <p:cNvSpPr>
            <a:spLocks noGrp="1"/>
          </p:cNvSpPr>
          <p:nvPr>
            <p:ph type="ftr" sz="quarter" idx="11"/>
          </p:nvPr>
        </p:nvSpPr>
        <p:spPr/>
        <p:txBody>
          <a:bodyPr/>
          <a:lstStyle/>
          <a:p>
            <a:endParaRPr lang="en-NZ"/>
          </a:p>
        </p:txBody>
      </p:sp>
      <p:sp>
        <p:nvSpPr>
          <p:cNvPr id="4" name="Slide Number Placeholder 3">
            <a:extLst>
              <a:ext uri="{FF2B5EF4-FFF2-40B4-BE49-F238E27FC236}">
                <a16:creationId xmlns:a16="http://schemas.microsoft.com/office/drawing/2014/main" id="{18A505EA-A2DC-6F7A-9C63-0E37AE0BC549}"/>
              </a:ext>
            </a:extLst>
          </p:cNvPr>
          <p:cNvSpPr>
            <a:spLocks noGrp="1"/>
          </p:cNvSpPr>
          <p:nvPr>
            <p:ph type="sldNum" sz="quarter" idx="12"/>
          </p:nvPr>
        </p:nvSpPr>
        <p:spPr/>
        <p:txBody>
          <a:bodyPr/>
          <a:lstStyle/>
          <a:p>
            <a:fld id="{69C9234A-0098-4F53-96EC-25B4F0150BB8}" type="slidenum">
              <a:rPr lang="en-NZ" smtClean="0"/>
              <a:t>‹#›</a:t>
            </a:fld>
            <a:endParaRPr lang="en-NZ"/>
          </a:p>
        </p:txBody>
      </p:sp>
    </p:spTree>
    <p:extLst>
      <p:ext uri="{BB962C8B-B14F-4D97-AF65-F5344CB8AC3E}">
        <p14:creationId xmlns:p14="http://schemas.microsoft.com/office/powerpoint/2010/main" val="25746507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74605C-C475-B604-77CD-453A575A325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NZ"/>
          </a:p>
        </p:txBody>
      </p:sp>
      <p:sp>
        <p:nvSpPr>
          <p:cNvPr id="3" name="Content Placeholder 2">
            <a:extLst>
              <a:ext uri="{FF2B5EF4-FFF2-40B4-BE49-F238E27FC236}">
                <a16:creationId xmlns:a16="http://schemas.microsoft.com/office/drawing/2014/main" id="{DF97AE1B-5476-1CD7-5C40-4DBB19BD7BC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Text Placeholder 3">
            <a:extLst>
              <a:ext uri="{FF2B5EF4-FFF2-40B4-BE49-F238E27FC236}">
                <a16:creationId xmlns:a16="http://schemas.microsoft.com/office/drawing/2014/main" id="{BC4A7036-00C0-2D38-D284-32E88CBA76C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64E0E34-F6F3-7B3A-633F-413B4B747831}"/>
              </a:ext>
            </a:extLst>
          </p:cNvPr>
          <p:cNvSpPr>
            <a:spLocks noGrp="1"/>
          </p:cNvSpPr>
          <p:nvPr>
            <p:ph type="dt" sz="half" idx="10"/>
          </p:nvPr>
        </p:nvSpPr>
        <p:spPr/>
        <p:txBody>
          <a:bodyPr/>
          <a:lstStyle/>
          <a:p>
            <a:fld id="{575F64BE-58A9-4FC2-9675-413B174B74E0}" type="datetimeFigureOut">
              <a:rPr lang="en-NZ" smtClean="0"/>
              <a:t>26/06/2023</a:t>
            </a:fld>
            <a:endParaRPr lang="en-NZ"/>
          </a:p>
        </p:txBody>
      </p:sp>
      <p:sp>
        <p:nvSpPr>
          <p:cNvPr id="6" name="Footer Placeholder 5">
            <a:extLst>
              <a:ext uri="{FF2B5EF4-FFF2-40B4-BE49-F238E27FC236}">
                <a16:creationId xmlns:a16="http://schemas.microsoft.com/office/drawing/2014/main" id="{6B85B344-20F7-4C8B-DCCC-128759C4B3D6}"/>
              </a:ext>
            </a:extLst>
          </p:cNvPr>
          <p:cNvSpPr>
            <a:spLocks noGrp="1"/>
          </p:cNvSpPr>
          <p:nvPr>
            <p:ph type="ftr" sz="quarter" idx="11"/>
          </p:nvPr>
        </p:nvSpPr>
        <p:spPr/>
        <p:txBody>
          <a:bodyPr/>
          <a:lstStyle/>
          <a:p>
            <a:endParaRPr lang="en-NZ"/>
          </a:p>
        </p:txBody>
      </p:sp>
      <p:sp>
        <p:nvSpPr>
          <p:cNvPr id="7" name="Slide Number Placeholder 6">
            <a:extLst>
              <a:ext uri="{FF2B5EF4-FFF2-40B4-BE49-F238E27FC236}">
                <a16:creationId xmlns:a16="http://schemas.microsoft.com/office/drawing/2014/main" id="{00DDBAC9-B8E0-8CCD-BA94-C052C1C1D8C6}"/>
              </a:ext>
            </a:extLst>
          </p:cNvPr>
          <p:cNvSpPr>
            <a:spLocks noGrp="1"/>
          </p:cNvSpPr>
          <p:nvPr>
            <p:ph type="sldNum" sz="quarter" idx="12"/>
          </p:nvPr>
        </p:nvSpPr>
        <p:spPr/>
        <p:txBody>
          <a:bodyPr/>
          <a:lstStyle/>
          <a:p>
            <a:fld id="{69C9234A-0098-4F53-96EC-25B4F0150BB8}" type="slidenum">
              <a:rPr lang="en-NZ" smtClean="0"/>
              <a:t>‹#›</a:t>
            </a:fld>
            <a:endParaRPr lang="en-NZ"/>
          </a:p>
        </p:txBody>
      </p:sp>
    </p:spTree>
    <p:extLst>
      <p:ext uri="{BB962C8B-B14F-4D97-AF65-F5344CB8AC3E}">
        <p14:creationId xmlns:p14="http://schemas.microsoft.com/office/powerpoint/2010/main" val="6107801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BA6654-97AC-CF60-1A71-8F2266EBBF1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NZ"/>
          </a:p>
        </p:txBody>
      </p:sp>
      <p:sp>
        <p:nvSpPr>
          <p:cNvPr id="3" name="Picture Placeholder 2">
            <a:extLst>
              <a:ext uri="{FF2B5EF4-FFF2-40B4-BE49-F238E27FC236}">
                <a16:creationId xmlns:a16="http://schemas.microsoft.com/office/drawing/2014/main" id="{4DCE5C06-FFE5-17D5-A292-5E193A2E346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NZ"/>
          </a:p>
        </p:txBody>
      </p:sp>
      <p:sp>
        <p:nvSpPr>
          <p:cNvPr id="4" name="Text Placeholder 3">
            <a:extLst>
              <a:ext uri="{FF2B5EF4-FFF2-40B4-BE49-F238E27FC236}">
                <a16:creationId xmlns:a16="http://schemas.microsoft.com/office/drawing/2014/main" id="{EE5A0A0C-15F6-57E6-2190-85E10CD5DD1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A994109-EDDF-5D3E-0BB9-77E74A664C93}"/>
              </a:ext>
            </a:extLst>
          </p:cNvPr>
          <p:cNvSpPr>
            <a:spLocks noGrp="1"/>
          </p:cNvSpPr>
          <p:nvPr>
            <p:ph type="dt" sz="half" idx="10"/>
          </p:nvPr>
        </p:nvSpPr>
        <p:spPr/>
        <p:txBody>
          <a:bodyPr/>
          <a:lstStyle/>
          <a:p>
            <a:fld id="{575F64BE-58A9-4FC2-9675-413B174B74E0}" type="datetimeFigureOut">
              <a:rPr lang="en-NZ" smtClean="0"/>
              <a:t>26/06/2023</a:t>
            </a:fld>
            <a:endParaRPr lang="en-NZ"/>
          </a:p>
        </p:txBody>
      </p:sp>
      <p:sp>
        <p:nvSpPr>
          <p:cNvPr id="6" name="Footer Placeholder 5">
            <a:extLst>
              <a:ext uri="{FF2B5EF4-FFF2-40B4-BE49-F238E27FC236}">
                <a16:creationId xmlns:a16="http://schemas.microsoft.com/office/drawing/2014/main" id="{E3637327-17D7-4D2F-75E3-2B6ADD358A1C}"/>
              </a:ext>
            </a:extLst>
          </p:cNvPr>
          <p:cNvSpPr>
            <a:spLocks noGrp="1"/>
          </p:cNvSpPr>
          <p:nvPr>
            <p:ph type="ftr" sz="quarter" idx="11"/>
          </p:nvPr>
        </p:nvSpPr>
        <p:spPr/>
        <p:txBody>
          <a:bodyPr/>
          <a:lstStyle/>
          <a:p>
            <a:endParaRPr lang="en-NZ"/>
          </a:p>
        </p:txBody>
      </p:sp>
      <p:sp>
        <p:nvSpPr>
          <p:cNvPr id="7" name="Slide Number Placeholder 6">
            <a:extLst>
              <a:ext uri="{FF2B5EF4-FFF2-40B4-BE49-F238E27FC236}">
                <a16:creationId xmlns:a16="http://schemas.microsoft.com/office/drawing/2014/main" id="{88DE9832-B69D-C857-C6F3-E79AB43CD616}"/>
              </a:ext>
            </a:extLst>
          </p:cNvPr>
          <p:cNvSpPr>
            <a:spLocks noGrp="1"/>
          </p:cNvSpPr>
          <p:nvPr>
            <p:ph type="sldNum" sz="quarter" idx="12"/>
          </p:nvPr>
        </p:nvSpPr>
        <p:spPr/>
        <p:txBody>
          <a:bodyPr/>
          <a:lstStyle/>
          <a:p>
            <a:fld id="{69C9234A-0098-4F53-96EC-25B4F0150BB8}" type="slidenum">
              <a:rPr lang="en-NZ" smtClean="0"/>
              <a:t>‹#›</a:t>
            </a:fld>
            <a:endParaRPr lang="en-NZ"/>
          </a:p>
        </p:txBody>
      </p:sp>
    </p:spTree>
    <p:extLst>
      <p:ext uri="{BB962C8B-B14F-4D97-AF65-F5344CB8AC3E}">
        <p14:creationId xmlns:p14="http://schemas.microsoft.com/office/powerpoint/2010/main" val="2345433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9A79B59-A563-850E-3830-BAE6FF9946F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NZ"/>
          </a:p>
        </p:txBody>
      </p:sp>
      <p:sp>
        <p:nvSpPr>
          <p:cNvPr id="3" name="Text Placeholder 2">
            <a:extLst>
              <a:ext uri="{FF2B5EF4-FFF2-40B4-BE49-F238E27FC236}">
                <a16:creationId xmlns:a16="http://schemas.microsoft.com/office/drawing/2014/main" id="{4E2C0362-F49E-01B9-A4EC-6844392F5A9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a:extLst>
              <a:ext uri="{FF2B5EF4-FFF2-40B4-BE49-F238E27FC236}">
                <a16:creationId xmlns:a16="http://schemas.microsoft.com/office/drawing/2014/main" id="{AB5DC8EA-11B9-7746-FDFD-80FDFABF07C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75F64BE-58A9-4FC2-9675-413B174B74E0}" type="datetimeFigureOut">
              <a:rPr lang="en-NZ" smtClean="0"/>
              <a:t>26/06/2023</a:t>
            </a:fld>
            <a:endParaRPr lang="en-NZ"/>
          </a:p>
        </p:txBody>
      </p:sp>
      <p:sp>
        <p:nvSpPr>
          <p:cNvPr id="5" name="Footer Placeholder 4">
            <a:extLst>
              <a:ext uri="{FF2B5EF4-FFF2-40B4-BE49-F238E27FC236}">
                <a16:creationId xmlns:a16="http://schemas.microsoft.com/office/drawing/2014/main" id="{2A9F561E-3483-722C-5E8D-2402016EAD2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NZ"/>
          </a:p>
        </p:txBody>
      </p:sp>
      <p:sp>
        <p:nvSpPr>
          <p:cNvPr id="6" name="Slide Number Placeholder 5">
            <a:extLst>
              <a:ext uri="{FF2B5EF4-FFF2-40B4-BE49-F238E27FC236}">
                <a16:creationId xmlns:a16="http://schemas.microsoft.com/office/drawing/2014/main" id="{0F91F82F-5D2B-D153-960C-A37825EE5AD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9C9234A-0098-4F53-96EC-25B4F0150BB8}" type="slidenum">
              <a:rPr lang="en-NZ" smtClean="0"/>
              <a:t>‹#›</a:t>
            </a:fld>
            <a:endParaRPr lang="en-NZ"/>
          </a:p>
        </p:txBody>
      </p:sp>
    </p:spTree>
    <p:extLst>
      <p:ext uri="{BB962C8B-B14F-4D97-AF65-F5344CB8AC3E}">
        <p14:creationId xmlns:p14="http://schemas.microsoft.com/office/powerpoint/2010/main" val="13810415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hyperlink" Target="mailto:Rod.Oram@NZ2050.com" TargetMode="Externa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hyperlink" Target="https://www.climatecommission.govt.nz/" TargetMode="External"/><Relationship Id="rId1" Type="http://schemas.openxmlformats.org/officeDocument/2006/relationships/slideLayout" Target="../slideLayouts/slideLayout2.xml"/><Relationship Id="rId4" Type="http://schemas.microsoft.com/office/2007/relationships/hdphoto" Target="../media/hdphoto12.wdp"/></Relationships>
</file>

<file path=ppt/slides/_rels/slide15.xml.rels><?xml version="1.0" encoding="UTF-8" standalone="yes"?>
<Relationships xmlns="http://schemas.openxmlformats.org/package/2006/relationships"><Relationship Id="rId3" Type="http://schemas.openxmlformats.org/officeDocument/2006/relationships/hyperlink" Target="https://climateclub.nz/" TargetMode="External"/><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microsoft.com/office/2007/relationships/hdphoto" Target="../media/hdphoto13.wdp"/><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microsoft.com/office/2007/relationships/hdphoto" Target="../media/hdphoto16.wdp"/><Relationship Id="rId3" Type="http://schemas.microsoft.com/office/2007/relationships/hdphoto" Target="../media/hdphoto14.wdp"/><Relationship Id="rId7" Type="http://schemas.openxmlformats.org/officeDocument/2006/relationships/image" Target="../media/image20.png"/><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hyperlink" Target="https://www.newsroom.co.nz/signups?newsletter" TargetMode="External"/><Relationship Id="rId5" Type="http://schemas.microsoft.com/office/2007/relationships/hdphoto" Target="../media/hdphoto15.wdp"/><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hyperlink" Target="https://www.nytimes.com/interactive/2023/climate/climate-change-faq.html?searchResultPosition=1" TargetMode="External"/><Relationship Id="rId1" Type="http://schemas.openxmlformats.org/officeDocument/2006/relationships/slideLayout" Target="../slideLayouts/slideLayout2.xml"/><Relationship Id="rId4" Type="http://schemas.microsoft.com/office/2007/relationships/hdphoto" Target="../media/hdphoto17.wdp"/></Relationships>
</file>

<file path=ppt/slides/_rels/slide1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xml"/><Relationship Id="rId4" Type="http://schemas.microsoft.com/office/2007/relationships/hdphoto" Target="../media/hdphoto18.wdp"/></Relationships>
</file>

<file path=ppt/slides/_rels/slide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png"/><Relationship Id="rId1" Type="http://schemas.openxmlformats.org/officeDocument/2006/relationships/slideLayout" Target="../slideLayouts/slideLayout2.xml"/><Relationship Id="rId5" Type="http://schemas.microsoft.com/office/2007/relationships/hdphoto" Target="../media/hdphoto3.wdp"/><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microsoft.com/office/2007/relationships/hdphoto" Target="../media/hdphoto19.wdp"/><Relationship Id="rId2"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hyperlink" Target="https://www.thenation.com/article/culture/qa-kim-stanley-robinson/" TargetMode="External"/><Relationship Id="rId5" Type="http://schemas.microsoft.com/office/2007/relationships/hdphoto" Target="../media/hdphoto20.wdp"/><Relationship Id="rId4" Type="http://schemas.openxmlformats.org/officeDocument/2006/relationships/image" Target="../media/image25.png"/></Relationships>
</file>

<file path=ppt/slides/_rels/slide21.xml.rels><?xml version="1.0" encoding="UTF-8" standalone="yes"?>
<Relationships xmlns="http://schemas.openxmlformats.org/package/2006/relationships"><Relationship Id="rId3" Type="http://schemas.microsoft.com/office/2007/relationships/hdphoto" Target="../media/hdphoto21.wdp"/><Relationship Id="rId2" Type="http://schemas.openxmlformats.org/officeDocument/2006/relationships/image" Target="../media/image26.png"/><Relationship Id="rId1" Type="http://schemas.openxmlformats.org/officeDocument/2006/relationships/slideLayout" Target="../slideLayouts/slideLayout2.xml"/><Relationship Id="rId5" Type="http://schemas.microsoft.com/office/2007/relationships/hdphoto" Target="../media/hdphoto22.wdp"/><Relationship Id="rId4" Type="http://schemas.openxmlformats.org/officeDocument/2006/relationships/image" Target="../media/image27.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microsoft.com/office/2007/relationships/hdphoto" Target="../media/hdphoto23.wdp"/><Relationship Id="rId2" Type="http://schemas.openxmlformats.org/officeDocument/2006/relationships/image" Target="../media/image28.png"/><Relationship Id="rId1" Type="http://schemas.openxmlformats.org/officeDocument/2006/relationships/slideLayout" Target="../slideLayouts/slideLayout2.xml"/><Relationship Id="rId6" Type="http://schemas.openxmlformats.org/officeDocument/2006/relationships/hyperlink" Target="https://www.notokmovie.com/" TargetMode="External"/><Relationship Id="rId5" Type="http://schemas.microsoft.com/office/2007/relationships/hdphoto" Target="../media/hdphoto24.wdp"/><Relationship Id="rId4" Type="http://schemas.openxmlformats.org/officeDocument/2006/relationships/image" Target="../media/image29.png"/></Relationships>
</file>

<file path=ppt/slides/_rels/slide2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hyperlink" Target="https://www.stockholmresilience.org/research/planetary-boundaries.html" TargetMode="External"/></Relationships>
</file>

<file path=ppt/slides/_rels/slide4.xml.rels><?xml version="1.0" encoding="UTF-8" standalone="yes"?>
<Relationships xmlns="http://schemas.openxmlformats.org/package/2006/relationships"><Relationship Id="rId3" Type="http://schemas.openxmlformats.org/officeDocument/2006/relationships/hyperlink" Target="https://www.netflix.com/watch/81336476?trackId=13752289&amp;tctx=0%2C0%2C0b522f1c028330089edd9318f674c7981659d5d8%3A85fd09e0578e39269e77e45f949212cb63752dc0%2C0b522f1c028330089edd9318f674c7981659d5d8%3A85fd09e0578e39269e77e45f949212cb63752dc0%2Cunknown%2C" TargetMode="External"/><Relationship Id="rId2" Type="http://schemas.openxmlformats.org/officeDocument/2006/relationships/image" Target="../media/image5.png"/><Relationship Id="rId1" Type="http://schemas.openxmlformats.org/officeDocument/2006/relationships/slideLayout" Target="../slideLayouts/slideLayout2.xml"/><Relationship Id="rId5" Type="http://schemas.microsoft.com/office/2007/relationships/hdphoto" Target="../media/hdphoto5.wdp"/><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hyperlink" Target="https://theconversation.com/john-tyndall-the-forgotten-co-founder-of-climate-science-143499" TargetMode="External"/><Relationship Id="rId1" Type="http://schemas.openxmlformats.org/officeDocument/2006/relationships/slideLayout" Target="../slideLayouts/slideLayout2.xml"/><Relationship Id="rId4" Type="http://schemas.microsoft.com/office/2007/relationships/hdphoto" Target="../media/hdphoto6.wdp"/></Relationships>
</file>

<file path=ppt/slides/_rels/slide6.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hyperlink" Target="https://www.theguardian.com/environment/2005/jun/30/climatechange.climatechangeenvironment2" TargetMode="External"/><Relationship Id="rId1" Type="http://schemas.openxmlformats.org/officeDocument/2006/relationships/slideLayout" Target="../slideLayouts/slideLayout2.xml"/><Relationship Id="rId4" Type="http://schemas.microsoft.com/office/2007/relationships/hdphoto" Target="../media/hdphoto8.wdp"/></Relationships>
</file>

<file path=ppt/slides/_rels/slide8.xml.rels><?xml version="1.0" encoding="UTF-8" standalone="yes"?>
<Relationships xmlns="http://schemas.openxmlformats.org/package/2006/relationships"><Relationship Id="rId3" Type="http://schemas.openxmlformats.org/officeDocument/2006/relationships/hyperlink" Target="https://www.youtube.com/watch?v=7U2L86QGKec" TargetMode="External"/><Relationship Id="rId2" Type="http://schemas.openxmlformats.org/officeDocument/2006/relationships/hyperlink" Target="https://www.margaretthatcher.org/document/107817" TargetMode="Externa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1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7"/>
          <p:cNvSpPr txBox="1">
            <a:spLocks noChangeArrowheads="1"/>
          </p:cNvSpPr>
          <p:nvPr/>
        </p:nvSpPr>
        <p:spPr bwMode="auto">
          <a:xfrm>
            <a:off x="7421005" y="452672"/>
            <a:ext cx="4743449" cy="199222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121920" tIns="60960" rIns="121920" bIns="60960" numCol="1" anchor="ctr" anchorCtr="0" compatLnSpc="1">
            <a:prstTxWarp prst="textNoShape">
              <a:avLst/>
            </a:prstTxWarp>
          </a:bodyPr>
          <a:lstStyle>
            <a:lvl1pPr algn="l" rtl="0" eaLnBrk="0" fontAlgn="base" hangingPunct="0">
              <a:spcBef>
                <a:spcPct val="0"/>
              </a:spcBef>
              <a:spcAft>
                <a:spcPct val="0"/>
              </a:spcAft>
              <a:defRPr sz="3200">
                <a:solidFill>
                  <a:srgbClr val="AF0025"/>
                </a:solidFill>
                <a:latin typeface="+mj-lt"/>
                <a:ea typeface="+mj-ea"/>
                <a:cs typeface="ＭＳ Ｐゴシック" charset="0"/>
              </a:defRPr>
            </a:lvl1pPr>
            <a:lvl2pPr algn="l" rtl="0" eaLnBrk="0" fontAlgn="base" hangingPunct="0">
              <a:spcBef>
                <a:spcPct val="0"/>
              </a:spcBef>
              <a:spcAft>
                <a:spcPct val="0"/>
              </a:spcAft>
              <a:defRPr sz="3200">
                <a:solidFill>
                  <a:srgbClr val="AF0025"/>
                </a:solidFill>
                <a:latin typeface="Georgia" charset="0"/>
                <a:ea typeface="ＭＳ Ｐゴシック" charset="0"/>
                <a:cs typeface="ＭＳ Ｐゴシック" charset="0"/>
              </a:defRPr>
            </a:lvl2pPr>
            <a:lvl3pPr algn="l" rtl="0" eaLnBrk="0" fontAlgn="base" hangingPunct="0">
              <a:spcBef>
                <a:spcPct val="0"/>
              </a:spcBef>
              <a:spcAft>
                <a:spcPct val="0"/>
              </a:spcAft>
              <a:defRPr sz="3200">
                <a:solidFill>
                  <a:srgbClr val="AF0025"/>
                </a:solidFill>
                <a:latin typeface="Georgia" charset="0"/>
                <a:ea typeface="ＭＳ Ｐゴシック" charset="0"/>
                <a:cs typeface="ＭＳ Ｐゴシック" charset="0"/>
              </a:defRPr>
            </a:lvl3pPr>
            <a:lvl4pPr algn="l" rtl="0" eaLnBrk="0" fontAlgn="base" hangingPunct="0">
              <a:spcBef>
                <a:spcPct val="0"/>
              </a:spcBef>
              <a:spcAft>
                <a:spcPct val="0"/>
              </a:spcAft>
              <a:defRPr sz="3200">
                <a:solidFill>
                  <a:srgbClr val="AF0025"/>
                </a:solidFill>
                <a:latin typeface="Georgia" charset="0"/>
                <a:ea typeface="ＭＳ Ｐゴシック" charset="0"/>
                <a:cs typeface="ＭＳ Ｐゴシック" charset="0"/>
              </a:defRPr>
            </a:lvl4pPr>
            <a:lvl5pPr algn="l" rtl="0" eaLnBrk="0" fontAlgn="base" hangingPunct="0">
              <a:spcBef>
                <a:spcPct val="0"/>
              </a:spcBef>
              <a:spcAft>
                <a:spcPct val="0"/>
              </a:spcAft>
              <a:defRPr sz="3200">
                <a:solidFill>
                  <a:srgbClr val="AF0025"/>
                </a:solidFill>
                <a:latin typeface="Georgia" charset="0"/>
                <a:ea typeface="ＭＳ Ｐゴシック" charset="0"/>
                <a:cs typeface="ＭＳ Ｐゴシック" charset="0"/>
              </a:defRPr>
            </a:lvl5pPr>
            <a:lvl6pPr marL="457200" algn="l" rtl="0" fontAlgn="base">
              <a:spcBef>
                <a:spcPct val="0"/>
              </a:spcBef>
              <a:spcAft>
                <a:spcPct val="0"/>
              </a:spcAft>
              <a:defRPr sz="3200">
                <a:solidFill>
                  <a:srgbClr val="AF0025"/>
                </a:solidFill>
                <a:latin typeface="Georgia" charset="0"/>
                <a:ea typeface="ＭＳ Ｐゴシック" charset="0"/>
              </a:defRPr>
            </a:lvl6pPr>
            <a:lvl7pPr marL="914400" algn="l" rtl="0" fontAlgn="base">
              <a:spcBef>
                <a:spcPct val="0"/>
              </a:spcBef>
              <a:spcAft>
                <a:spcPct val="0"/>
              </a:spcAft>
              <a:defRPr sz="3200">
                <a:solidFill>
                  <a:srgbClr val="AF0025"/>
                </a:solidFill>
                <a:latin typeface="Georgia" charset="0"/>
                <a:ea typeface="ＭＳ Ｐゴシック" charset="0"/>
              </a:defRPr>
            </a:lvl7pPr>
            <a:lvl8pPr marL="1371600" algn="l" rtl="0" fontAlgn="base">
              <a:spcBef>
                <a:spcPct val="0"/>
              </a:spcBef>
              <a:spcAft>
                <a:spcPct val="0"/>
              </a:spcAft>
              <a:defRPr sz="3200">
                <a:solidFill>
                  <a:srgbClr val="AF0025"/>
                </a:solidFill>
                <a:latin typeface="Georgia" charset="0"/>
                <a:ea typeface="ＭＳ Ｐゴシック" charset="0"/>
              </a:defRPr>
            </a:lvl8pPr>
            <a:lvl9pPr marL="1828800" algn="l" rtl="0" fontAlgn="base">
              <a:spcBef>
                <a:spcPct val="0"/>
              </a:spcBef>
              <a:spcAft>
                <a:spcPct val="0"/>
              </a:spcAft>
              <a:defRPr sz="3200">
                <a:solidFill>
                  <a:srgbClr val="AF0025"/>
                </a:solidFill>
                <a:latin typeface="Georgia" charset="0"/>
                <a:ea typeface="ＭＳ Ｐゴシック" charset="0"/>
              </a:defRPr>
            </a:lvl9pPr>
          </a:lstStyle>
          <a:p>
            <a:pPr algn="ctr" defTabSz="812740" eaLnBrk="1" hangingPunct="1">
              <a:defRPr/>
            </a:pPr>
            <a:r>
              <a:rPr lang="en-US" sz="5333" dirty="0">
                <a:solidFill>
                  <a:srgbClr val="FFFFFF"/>
                </a:solidFill>
                <a:latin typeface="Georgia"/>
                <a:ea typeface="ＭＳ Ｐゴシック"/>
              </a:rPr>
              <a:t>Reinventing</a:t>
            </a:r>
            <a:br>
              <a:rPr lang="en-US" sz="5333" dirty="0">
                <a:solidFill>
                  <a:srgbClr val="FFFFFF"/>
                </a:solidFill>
                <a:latin typeface="Georgia"/>
                <a:ea typeface="ＭＳ Ｐゴシック"/>
              </a:rPr>
            </a:br>
            <a:r>
              <a:rPr lang="en-US" sz="5333" dirty="0">
                <a:solidFill>
                  <a:srgbClr val="FFFFFF"/>
                </a:solidFill>
                <a:latin typeface="Georgia"/>
                <a:ea typeface="ＭＳ Ｐゴシック"/>
              </a:rPr>
              <a:t>paradise</a:t>
            </a:r>
          </a:p>
        </p:txBody>
      </p:sp>
      <p:sp>
        <p:nvSpPr>
          <p:cNvPr id="14" name="Rectangle 11"/>
          <p:cNvSpPr>
            <a:spLocks noChangeArrowheads="1"/>
          </p:cNvSpPr>
          <p:nvPr/>
        </p:nvSpPr>
        <p:spPr bwMode="auto">
          <a:xfrm>
            <a:off x="7440149" y="2421497"/>
            <a:ext cx="4751851" cy="211223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lstStyle/>
          <a:p>
            <a:pPr algn="ctr" defTabSz="609570">
              <a:spcBef>
                <a:spcPct val="0"/>
              </a:spcBef>
              <a:defRPr/>
            </a:pPr>
            <a:r>
              <a:rPr lang="en-US" sz="3200" i="1" dirty="0">
                <a:solidFill>
                  <a:srgbClr val="FFFFFF"/>
                </a:solidFill>
                <a:latin typeface="Georgia" charset="0"/>
                <a:ea typeface="ＭＳ Ｐゴシック"/>
              </a:rPr>
              <a:t>t</a:t>
            </a:r>
          </a:p>
        </p:txBody>
      </p:sp>
      <p:sp>
        <p:nvSpPr>
          <p:cNvPr id="13" name="Rectangle 8"/>
          <p:cNvSpPr>
            <a:spLocks noChangeArrowheads="1"/>
          </p:cNvSpPr>
          <p:nvPr/>
        </p:nvSpPr>
        <p:spPr bwMode="auto">
          <a:xfrm>
            <a:off x="8015117" y="5925277"/>
            <a:ext cx="4176889" cy="93272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lgn="ctr" defTabSz="609570">
              <a:spcBef>
                <a:spcPct val="0"/>
              </a:spcBef>
              <a:defRPr/>
            </a:pPr>
            <a:r>
              <a:rPr lang="mi-NZ" sz="1867" b="1">
                <a:solidFill>
                  <a:srgbClr val="FFFFFF"/>
                </a:solidFill>
                <a:latin typeface="Arial"/>
                <a:ea typeface="ＭＳ Ｐゴシック"/>
              </a:rPr>
              <a:t>Rod Oram’s breakfast presentation to PHD’s Clients</a:t>
            </a:r>
            <a:br>
              <a:rPr lang="mi-NZ" sz="1867" b="1">
                <a:solidFill>
                  <a:srgbClr val="FFFFFF"/>
                </a:solidFill>
                <a:latin typeface="Arial"/>
                <a:ea typeface="ＭＳ Ｐゴシック"/>
              </a:rPr>
            </a:br>
            <a:r>
              <a:rPr lang="mi-NZ" sz="1867" b="1">
                <a:solidFill>
                  <a:srgbClr val="FFFFFF"/>
                </a:solidFill>
                <a:latin typeface="Arial"/>
                <a:ea typeface="ＭＳ Ｐゴシック"/>
              </a:rPr>
              <a:t>Auckland, July 31</a:t>
            </a:r>
            <a:r>
              <a:rPr lang="mi-NZ" sz="1867" b="1" baseline="30000">
                <a:solidFill>
                  <a:srgbClr val="FFFFFF"/>
                </a:solidFill>
                <a:latin typeface="Arial"/>
                <a:ea typeface="ＭＳ Ｐゴシック"/>
              </a:rPr>
              <a:t>st</a:t>
            </a:r>
            <a:r>
              <a:rPr lang="mi-NZ" sz="1867" b="1">
                <a:solidFill>
                  <a:srgbClr val="FFFFFF"/>
                </a:solidFill>
                <a:latin typeface="Arial"/>
                <a:ea typeface="ＭＳ Ｐゴシック"/>
              </a:rPr>
              <a:t>,  2018</a:t>
            </a:r>
            <a:endParaRPr lang="en-US" sz="1867" b="1" dirty="0">
              <a:solidFill>
                <a:srgbClr val="FFFFFF"/>
              </a:solidFill>
              <a:latin typeface="Arial"/>
              <a:ea typeface="ＭＳ Ｐゴシック"/>
            </a:endParaRPr>
          </a:p>
        </p:txBody>
      </p:sp>
      <p:pic>
        <p:nvPicPr>
          <p:cNvPr id="6" name="Content Placeholder 5">
            <a:extLst>
              <a:ext uri="{FF2B5EF4-FFF2-40B4-BE49-F238E27FC236}">
                <a16:creationId xmlns:a16="http://schemas.microsoft.com/office/drawing/2014/main" id="{7A1FF584-3130-BB4D-BE7C-260BF3F695E2}"/>
              </a:ext>
            </a:extLst>
          </p:cNvPr>
          <p:cNvPicPr>
            <a:picLocks noGrp="1" noChangeAspect="1"/>
          </p:cNvPicPr>
          <p:nvPr>
            <p:ph idx="1"/>
          </p:nvPr>
        </p:nvPicPr>
        <p:blipFill>
          <a:blip r:embed="rId3" cstate="screen">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a:ext>
            </a:extLst>
          </a:blip>
          <a:stretch>
            <a:fillRect/>
          </a:stretch>
        </p:blipFill>
        <p:spPr>
          <a:xfrm>
            <a:off x="27548" y="-92507"/>
            <a:ext cx="12333025" cy="7002648"/>
          </a:xfrm>
        </p:spPr>
      </p:pic>
      <p:sp>
        <p:nvSpPr>
          <p:cNvPr id="2" name="Rectangle 1"/>
          <p:cNvSpPr/>
          <p:nvPr/>
        </p:nvSpPr>
        <p:spPr bwMode="auto">
          <a:xfrm>
            <a:off x="10061608" y="5659655"/>
            <a:ext cx="2271597" cy="615553"/>
          </a:xfrm>
          <a:prstGeom prst="rect">
            <a:avLst/>
          </a:prstGeom>
          <a:solidFill>
            <a:schemeClr val="tx1"/>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spAutoFit/>
          </a:bodyPr>
          <a:lstStyle/>
          <a:p>
            <a:pPr algn="ctr" defTabSz="1219140" eaLnBrk="0" fontAlgn="base" hangingPunct="0">
              <a:spcBef>
                <a:spcPct val="50000"/>
              </a:spcBef>
              <a:spcAft>
                <a:spcPct val="0"/>
              </a:spcAft>
              <a:defRPr/>
            </a:pPr>
            <a:endParaRPr lang="en-US" sz="3200" dirty="0">
              <a:solidFill>
                <a:srgbClr val="000000"/>
              </a:solidFill>
              <a:latin typeface="Arial" charset="0"/>
              <a:ea typeface="ＭＳ Ｐゴシック" charset="0"/>
            </a:endParaRPr>
          </a:p>
        </p:txBody>
      </p:sp>
      <p:sp>
        <p:nvSpPr>
          <p:cNvPr id="10" name="Rectangle 7">
            <a:extLst>
              <a:ext uri="{FF2B5EF4-FFF2-40B4-BE49-F238E27FC236}">
                <a16:creationId xmlns:a16="http://schemas.microsoft.com/office/drawing/2014/main" id="{69F3F527-A1B0-2642-8982-E30215BE7333}"/>
              </a:ext>
            </a:extLst>
          </p:cNvPr>
          <p:cNvSpPr txBox="1">
            <a:spLocks noChangeArrowheads="1"/>
          </p:cNvSpPr>
          <p:nvPr/>
        </p:nvSpPr>
        <p:spPr bwMode="auto">
          <a:xfrm>
            <a:off x="5130992" y="4078622"/>
            <a:ext cx="5308853" cy="139656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121920" tIns="60960" rIns="121920" bIns="60960" numCol="1" anchor="ctr" anchorCtr="0" compatLnSpc="1">
            <a:prstTxWarp prst="textNoShape">
              <a:avLst/>
            </a:prstTxWarp>
          </a:bodyPr>
          <a:lstStyle>
            <a:lvl1pPr algn="l" rtl="0" eaLnBrk="0" fontAlgn="base" hangingPunct="0">
              <a:spcBef>
                <a:spcPct val="0"/>
              </a:spcBef>
              <a:spcAft>
                <a:spcPct val="0"/>
              </a:spcAft>
              <a:defRPr sz="3200">
                <a:solidFill>
                  <a:srgbClr val="AF0025"/>
                </a:solidFill>
                <a:latin typeface="+mj-lt"/>
                <a:ea typeface="+mj-ea"/>
                <a:cs typeface="ＭＳ Ｐゴシック" charset="0"/>
              </a:defRPr>
            </a:lvl1pPr>
            <a:lvl2pPr algn="l" rtl="0" eaLnBrk="0" fontAlgn="base" hangingPunct="0">
              <a:spcBef>
                <a:spcPct val="0"/>
              </a:spcBef>
              <a:spcAft>
                <a:spcPct val="0"/>
              </a:spcAft>
              <a:defRPr sz="3200">
                <a:solidFill>
                  <a:srgbClr val="AF0025"/>
                </a:solidFill>
                <a:latin typeface="Georgia" charset="0"/>
                <a:ea typeface="ＭＳ Ｐゴシック" charset="0"/>
                <a:cs typeface="ＭＳ Ｐゴシック" charset="0"/>
              </a:defRPr>
            </a:lvl2pPr>
            <a:lvl3pPr algn="l" rtl="0" eaLnBrk="0" fontAlgn="base" hangingPunct="0">
              <a:spcBef>
                <a:spcPct val="0"/>
              </a:spcBef>
              <a:spcAft>
                <a:spcPct val="0"/>
              </a:spcAft>
              <a:defRPr sz="3200">
                <a:solidFill>
                  <a:srgbClr val="AF0025"/>
                </a:solidFill>
                <a:latin typeface="Georgia" charset="0"/>
                <a:ea typeface="ＭＳ Ｐゴシック" charset="0"/>
                <a:cs typeface="ＭＳ Ｐゴシック" charset="0"/>
              </a:defRPr>
            </a:lvl3pPr>
            <a:lvl4pPr algn="l" rtl="0" eaLnBrk="0" fontAlgn="base" hangingPunct="0">
              <a:spcBef>
                <a:spcPct val="0"/>
              </a:spcBef>
              <a:spcAft>
                <a:spcPct val="0"/>
              </a:spcAft>
              <a:defRPr sz="3200">
                <a:solidFill>
                  <a:srgbClr val="AF0025"/>
                </a:solidFill>
                <a:latin typeface="Georgia" charset="0"/>
                <a:ea typeface="ＭＳ Ｐゴシック" charset="0"/>
                <a:cs typeface="ＭＳ Ｐゴシック" charset="0"/>
              </a:defRPr>
            </a:lvl4pPr>
            <a:lvl5pPr algn="l" rtl="0" eaLnBrk="0" fontAlgn="base" hangingPunct="0">
              <a:spcBef>
                <a:spcPct val="0"/>
              </a:spcBef>
              <a:spcAft>
                <a:spcPct val="0"/>
              </a:spcAft>
              <a:defRPr sz="3200">
                <a:solidFill>
                  <a:srgbClr val="AF0025"/>
                </a:solidFill>
                <a:latin typeface="Georgia" charset="0"/>
                <a:ea typeface="ＭＳ Ｐゴシック" charset="0"/>
                <a:cs typeface="ＭＳ Ｐゴシック" charset="0"/>
              </a:defRPr>
            </a:lvl5pPr>
            <a:lvl6pPr marL="457200" algn="l" rtl="0" fontAlgn="base">
              <a:spcBef>
                <a:spcPct val="0"/>
              </a:spcBef>
              <a:spcAft>
                <a:spcPct val="0"/>
              </a:spcAft>
              <a:defRPr sz="3200">
                <a:solidFill>
                  <a:srgbClr val="AF0025"/>
                </a:solidFill>
                <a:latin typeface="Georgia" charset="0"/>
                <a:ea typeface="ＭＳ Ｐゴシック" charset="0"/>
              </a:defRPr>
            </a:lvl6pPr>
            <a:lvl7pPr marL="914400" algn="l" rtl="0" fontAlgn="base">
              <a:spcBef>
                <a:spcPct val="0"/>
              </a:spcBef>
              <a:spcAft>
                <a:spcPct val="0"/>
              </a:spcAft>
              <a:defRPr sz="3200">
                <a:solidFill>
                  <a:srgbClr val="AF0025"/>
                </a:solidFill>
                <a:latin typeface="Georgia" charset="0"/>
                <a:ea typeface="ＭＳ Ｐゴシック" charset="0"/>
              </a:defRPr>
            </a:lvl7pPr>
            <a:lvl8pPr marL="1371600" algn="l" rtl="0" fontAlgn="base">
              <a:spcBef>
                <a:spcPct val="0"/>
              </a:spcBef>
              <a:spcAft>
                <a:spcPct val="0"/>
              </a:spcAft>
              <a:defRPr sz="3200">
                <a:solidFill>
                  <a:srgbClr val="AF0025"/>
                </a:solidFill>
                <a:latin typeface="Georgia" charset="0"/>
                <a:ea typeface="ＭＳ Ｐゴシック" charset="0"/>
              </a:defRPr>
            </a:lvl8pPr>
            <a:lvl9pPr marL="1828800" algn="l" rtl="0" fontAlgn="base">
              <a:spcBef>
                <a:spcPct val="0"/>
              </a:spcBef>
              <a:spcAft>
                <a:spcPct val="0"/>
              </a:spcAft>
              <a:defRPr sz="3200">
                <a:solidFill>
                  <a:srgbClr val="AF0025"/>
                </a:solidFill>
                <a:latin typeface="Georgia" charset="0"/>
                <a:ea typeface="ＭＳ Ｐゴシック" charset="0"/>
              </a:defRPr>
            </a:lvl9pPr>
          </a:lstStyle>
          <a:p>
            <a:pPr algn="ctr" defTabSz="812740" eaLnBrk="1" hangingPunct="1">
              <a:defRPr/>
            </a:pPr>
            <a:r>
              <a:rPr lang="en-US" sz="3733" i="1" dirty="0">
                <a:solidFill>
                  <a:srgbClr val="FFFFFF"/>
                </a:solidFill>
                <a:latin typeface="Georgia"/>
                <a:ea typeface="ＭＳ Ｐゴシック"/>
              </a:rPr>
              <a:t>…and some sources</a:t>
            </a:r>
            <a:br>
              <a:rPr lang="en-US" sz="3733" i="1" dirty="0">
                <a:solidFill>
                  <a:srgbClr val="FFFFFF"/>
                </a:solidFill>
                <a:latin typeface="Georgia"/>
                <a:ea typeface="ＭＳ Ｐゴシック"/>
              </a:rPr>
            </a:br>
            <a:r>
              <a:rPr lang="en-US" sz="3733" i="1" dirty="0">
                <a:solidFill>
                  <a:srgbClr val="FFFFFF"/>
                </a:solidFill>
                <a:latin typeface="Georgia"/>
                <a:ea typeface="ＭＳ Ｐゴシック"/>
              </a:rPr>
              <a:t>to help you</a:t>
            </a:r>
          </a:p>
        </p:txBody>
      </p:sp>
      <p:sp>
        <p:nvSpPr>
          <p:cNvPr id="11" name="Rectangle 10">
            <a:extLst>
              <a:ext uri="{FF2B5EF4-FFF2-40B4-BE49-F238E27FC236}">
                <a16:creationId xmlns:a16="http://schemas.microsoft.com/office/drawing/2014/main" id="{92E9F1A5-2B7A-D440-BC2B-6640CD8B05ED}"/>
              </a:ext>
            </a:extLst>
          </p:cNvPr>
          <p:cNvSpPr>
            <a:spLocks noChangeArrowheads="1"/>
          </p:cNvSpPr>
          <p:nvPr/>
        </p:nvSpPr>
        <p:spPr bwMode="auto">
          <a:xfrm>
            <a:off x="4909321" y="2320112"/>
            <a:ext cx="6021916" cy="199222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lstStyle/>
          <a:p>
            <a:pPr algn="ctr" defTabSz="609570">
              <a:spcBef>
                <a:spcPct val="0"/>
              </a:spcBef>
              <a:defRPr/>
            </a:pPr>
            <a:r>
              <a:rPr lang="mi-NZ" sz="4800" b="1" i="1" dirty="0">
                <a:solidFill>
                  <a:srgbClr val="FFFFFF"/>
                </a:solidFill>
                <a:latin typeface="Georgia" charset="0"/>
                <a:ea typeface="ＭＳ Ｐゴシック"/>
              </a:rPr>
              <a:t>Embracing climate change</a:t>
            </a:r>
            <a:endParaRPr lang="en-US" sz="4800" b="1" dirty="0">
              <a:solidFill>
                <a:srgbClr val="FFFFFF"/>
              </a:solidFill>
              <a:latin typeface="Georgia" charset="0"/>
              <a:ea typeface="ＭＳ Ｐゴシック"/>
            </a:endParaRPr>
          </a:p>
        </p:txBody>
      </p:sp>
      <p:sp>
        <p:nvSpPr>
          <p:cNvPr id="15" name="Rectangle 8">
            <a:extLst>
              <a:ext uri="{FF2B5EF4-FFF2-40B4-BE49-F238E27FC236}">
                <a16:creationId xmlns:a16="http://schemas.microsoft.com/office/drawing/2014/main" id="{ACF104DC-6408-2644-B81E-68F29E0572A7}"/>
              </a:ext>
            </a:extLst>
          </p:cNvPr>
          <p:cNvSpPr>
            <a:spLocks noChangeArrowheads="1"/>
          </p:cNvSpPr>
          <p:nvPr/>
        </p:nvSpPr>
        <p:spPr bwMode="auto">
          <a:xfrm>
            <a:off x="5391945" y="5462869"/>
            <a:ext cx="4321076" cy="107993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lgn="ctr" defTabSz="609585">
              <a:defRPr/>
            </a:pPr>
            <a:r>
              <a:rPr lang="mi-NZ" sz="1867" b="1" dirty="0">
                <a:solidFill>
                  <a:srgbClr val="FFFFFF"/>
                </a:solidFill>
                <a:latin typeface="Arial"/>
                <a:ea typeface="ＭＳ Ｐゴシック"/>
              </a:rPr>
              <a:t>Rod Oram’s presentation to</a:t>
            </a:r>
            <a:br>
              <a:rPr lang="mi-NZ" sz="1867" b="1" dirty="0">
                <a:solidFill>
                  <a:srgbClr val="FFFFFF"/>
                </a:solidFill>
                <a:latin typeface="Arial"/>
                <a:ea typeface="ＭＳ Ｐゴシック"/>
              </a:rPr>
            </a:br>
            <a:r>
              <a:rPr lang="mi-NZ" sz="1867" b="1" dirty="0">
                <a:solidFill>
                  <a:srgbClr val="FFFFFF"/>
                </a:solidFill>
                <a:latin typeface="Arial"/>
                <a:ea typeface="ＭＳ Ｐゴシック"/>
              </a:rPr>
              <a:t>Te Ūnga Mai’s Wānanga Tuatoru</a:t>
            </a:r>
            <a:br>
              <a:rPr lang="en-NZ" sz="2400" dirty="0">
                <a:solidFill>
                  <a:srgbClr val="000000"/>
                </a:solidFill>
                <a:latin typeface="Arial"/>
                <a:ea typeface="ＭＳ Ｐゴシック"/>
              </a:rPr>
            </a:br>
            <a:r>
              <a:rPr lang="mi-NZ" sz="1867" b="1" dirty="0">
                <a:solidFill>
                  <a:srgbClr val="FFFFFF"/>
                </a:solidFill>
                <a:latin typeface="Arial"/>
                <a:ea typeface="ＭＳ Ｐゴシック"/>
              </a:rPr>
              <a:t>Wellington, June 26th, 2023</a:t>
            </a:r>
            <a:endParaRPr lang="en-US" sz="1867" b="1" dirty="0">
              <a:solidFill>
                <a:srgbClr val="FFFFFF"/>
              </a:solidFill>
              <a:latin typeface="Arial"/>
              <a:ea typeface="ＭＳ Ｐゴシック"/>
            </a:endParaRPr>
          </a:p>
        </p:txBody>
      </p:sp>
      <p:sp>
        <p:nvSpPr>
          <p:cNvPr id="16" name="Rectangle 9">
            <a:extLst>
              <a:ext uri="{FF2B5EF4-FFF2-40B4-BE49-F238E27FC236}">
                <a16:creationId xmlns:a16="http://schemas.microsoft.com/office/drawing/2014/main" id="{DCD106AB-09F1-1C49-A97A-CE3CC46AA88D}"/>
              </a:ext>
            </a:extLst>
          </p:cNvPr>
          <p:cNvSpPr>
            <a:spLocks noChangeArrowheads="1"/>
          </p:cNvSpPr>
          <p:nvPr/>
        </p:nvSpPr>
        <p:spPr bwMode="auto">
          <a:xfrm>
            <a:off x="1464616" y="5526421"/>
            <a:ext cx="3444704" cy="793344"/>
          </a:xfrm>
          <a:prstGeom prst="rect">
            <a:avLst/>
          </a:prstGeom>
          <a:noFill/>
          <a:ln>
            <a:noFill/>
          </a:ln>
          <a:effectLst/>
        </p:spPr>
        <p:txBody>
          <a:bodyPr/>
          <a:lstStyle/>
          <a:p>
            <a:pPr defTabSz="609570">
              <a:spcBef>
                <a:spcPct val="0"/>
              </a:spcBef>
              <a:defRPr/>
            </a:pPr>
            <a:r>
              <a:rPr lang="en-US" sz="1333" u="sng" dirty="0">
                <a:solidFill>
                  <a:srgbClr val="FFFFFF"/>
                </a:solidFill>
                <a:latin typeface="Arial"/>
                <a:ea typeface="ＭＳ Ｐゴシック"/>
                <a:hlinkClick r:id="rId5">
                  <a:extLst>
                    <a:ext uri="{A12FA001-AC4F-418D-AE19-62706E023703}">
                      <ahyp:hlinkClr xmlns:ahyp="http://schemas.microsoft.com/office/drawing/2018/hyperlinkcolor" val="tx"/>
                    </a:ext>
                  </a:extLst>
                </a:hlinkClick>
              </a:rPr>
              <a:t>Rod.Oram@NZ2050.</a:t>
            </a:r>
            <a:r>
              <a:rPr lang="en-US" sz="1333" u="sng" dirty="0">
                <a:solidFill>
                  <a:srgbClr val="FFFFFF"/>
                </a:solidFill>
                <a:latin typeface="Arial"/>
                <a:ea typeface="ＭＳ Ｐゴシック"/>
              </a:rPr>
              <a:t>nz </a:t>
            </a:r>
            <a:r>
              <a:rPr lang="en-US" sz="1333" dirty="0">
                <a:solidFill>
                  <a:srgbClr val="FFFFFF"/>
                </a:solidFill>
                <a:latin typeface="Arial"/>
                <a:ea typeface="ＭＳ Ｐゴシック"/>
              </a:rPr>
              <a:t>/ +64 21 444 839</a:t>
            </a:r>
          </a:p>
          <a:p>
            <a:pPr defTabSz="609570">
              <a:spcBef>
                <a:spcPct val="0"/>
              </a:spcBef>
              <a:defRPr/>
            </a:pPr>
            <a:r>
              <a:rPr lang="en-US" sz="1333" dirty="0">
                <a:solidFill>
                  <a:srgbClr val="FFFFFF"/>
                </a:solidFill>
                <a:latin typeface="Arial"/>
                <a:ea typeface="ＭＳ Ｐゴシック"/>
              </a:rPr>
              <a:t>Blog - NZ2050.nz  / Newsroom.co.nz  Twitter @RodOramNZ </a:t>
            </a:r>
          </a:p>
        </p:txBody>
      </p:sp>
    </p:spTree>
    <p:extLst>
      <p:ext uri="{BB962C8B-B14F-4D97-AF65-F5344CB8AC3E}">
        <p14:creationId xmlns:p14="http://schemas.microsoft.com/office/powerpoint/2010/main" val="1687182050"/>
      </p:ext>
    </p:extLst>
  </p:cSld>
  <p:clrMapOvr>
    <a:masterClrMapping/>
  </p:clrMapOvr>
  <mc:AlternateContent xmlns:mc="http://schemas.openxmlformats.org/markup-compatibility/2006" xmlns:p14="http://schemas.microsoft.com/office/powerpoint/2010/main">
    <mc:Choice Requires="p14">
      <p:transition spd="slow" p14:dur="30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5" grpId="0"/>
      <p:bldP spid="1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905FE5-2D00-8095-556C-92440504B04B}"/>
              </a:ext>
            </a:extLst>
          </p:cNvPr>
          <p:cNvSpPr>
            <a:spLocks noGrp="1"/>
          </p:cNvSpPr>
          <p:nvPr>
            <p:ph type="title"/>
          </p:nvPr>
        </p:nvSpPr>
        <p:spPr>
          <a:xfrm>
            <a:off x="1" y="381000"/>
            <a:ext cx="12191999" cy="762000"/>
          </a:xfrm>
        </p:spPr>
        <p:txBody>
          <a:bodyPr/>
          <a:lstStyle/>
          <a:p>
            <a:r>
              <a:rPr lang="en-US" sz="3733" dirty="0"/>
              <a:t>2012: UN’s Rio+20 Summit, Rio de Janeiro / </a:t>
            </a:r>
            <a:r>
              <a:rPr lang="en-US" sz="3733" dirty="0" err="1"/>
              <a:t>PoP</a:t>
            </a:r>
            <a:r>
              <a:rPr lang="en-US" sz="3733" dirty="0"/>
              <a:t>: 7.1bn</a:t>
            </a:r>
          </a:p>
        </p:txBody>
      </p:sp>
      <p:pic>
        <p:nvPicPr>
          <p:cNvPr id="5" name="Content Placeholder 4">
            <a:extLst>
              <a:ext uri="{FF2B5EF4-FFF2-40B4-BE49-F238E27FC236}">
                <a16:creationId xmlns:a16="http://schemas.microsoft.com/office/drawing/2014/main" id="{87A7D72D-73D9-1342-F5B0-FCADB3FF44CD}"/>
              </a:ext>
            </a:extLst>
          </p:cNvPr>
          <p:cNvPicPr>
            <a:picLocks noGrp="1" noChangeAspect="1"/>
          </p:cNvPicPr>
          <p:nvPr>
            <p:ph idx="1"/>
          </p:nvPr>
        </p:nvPicPr>
        <p:blipFill rotWithShape="1">
          <a:blip r:embed="rId2" cstate="hqprint">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a:ext>
            </a:extLst>
          </a:blip>
          <a:srcRect/>
          <a:stretch/>
        </p:blipFill>
        <p:spPr>
          <a:xfrm>
            <a:off x="-3617" y="1143000"/>
            <a:ext cx="12195616" cy="5715000"/>
          </a:xfrm>
        </p:spPr>
      </p:pic>
      <p:sp>
        <p:nvSpPr>
          <p:cNvPr id="4" name="Content Placeholder 6">
            <a:extLst>
              <a:ext uri="{FF2B5EF4-FFF2-40B4-BE49-F238E27FC236}">
                <a16:creationId xmlns:a16="http://schemas.microsoft.com/office/drawing/2014/main" id="{071ABABF-B6DA-175E-B935-FEDB607B97AC}"/>
              </a:ext>
            </a:extLst>
          </p:cNvPr>
          <p:cNvSpPr txBox="1">
            <a:spLocks/>
          </p:cNvSpPr>
          <p:nvPr/>
        </p:nvSpPr>
        <p:spPr bwMode="auto">
          <a:xfrm>
            <a:off x="-47413" y="6302587"/>
            <a:ext cx="12239413" cy="555413"/>
          </a:xfrm>
          <a:prstGeom prst="rect">
            <a:avLst/>
          </a:prstGeom>
          <a:solidFill>
            <a:schemeClr val="bg1">
              <a:alpha val="56723"/>
            </a:schemeClr>
          </a:solid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121920" tIns="60960" rIns="121920" bIns="60960" numCol="1" anchor="t" anchorCtr="0" compatLnSpc="1">
            <a:prstTxWarp prst="textNoShape">
              <a:avLst/>
            </a:prstTxWarp>
          </a:bodyPr>
          <a:lstStyle>
            <a:lvl1pPr marL="142875" indent="-142875" algn="l" rtl="0" eaLnBrk="0" fontAlgn="base" hangingPunct="0">
              <a:lnSpc>
                <a:spcPct val="85000"/>
              </a:lnSpc>
              <a:spcBef>
                <a:spcPct val="15000"/>
              </a:spcBef>
              <a:spcAft>
                <a:spcPct val="0"/>
              </a:spcAft>
              <a:buChar char="•"/>
              <a:defRPr sz="1350">
                <a:solidFill>
                  <a:srgbClr val="343267"/>
                </a:solidFill>
                <a:latin typeface="+mn-lt"/>
                <a:ea typeface="+mn-ea"/>
                <a:cs typeface="ＭＳ Ｐゴシック" charset="0"/>
              </a:defRPr>
            </a:lvl1pPr>
            <a:lvl2pPr marL="466725" indent="-142875" algn="l" rtl="0" eaLnBrk="0" fontAlgn="base" hangingPunct="0">
              <a:lnSpc>
                <a:spcPct val="85000"/>
              </a:lnSpc>
              <a:spcBef>
                <a:spcPct val="20000"/>
              </a:spcBef>
              <a:spcAft>
                <a:spcPct val="0"/>
              </a:spcAft>
              <a:buSzPct val="75000"/>
              <a:buFont typeface="Times" charset="0"/>
              <a:buChar char="•"/>
              <a:defRPr sz="1350">
                <a:solidFill>
                  <a:srgbClr val="343334"/>
                </a:solidFill>
                <a:latin typeface="+mn-lt"/>
                <a:ea typeface="+mn-ea"/>
              </a:defRPr>
            </a:lvl2pPr>
            <a:lvl3pPr marL="857250" indent="-171450" algn="l" rtl="0" eaLnBrk="0" fontAlgn="base" hangingPunct="0">
              <a:spcBef>
                <a:spcPct val="20000"/>
              </a:spcBef>
              <a:spcAft>
                <a:spcPct val="0"/>
              </a:spcAft>
              <a:buChar char="•"/>
              <a:defRPr>
                <a:solidFill>
                  <a:schemeClr val="tx1"/>
                </a:solidFill>
                <a:latin typeface="+mn-lt"/>
                <a:ea typeface="+mn-ea"/>
              </a:defRPr>
            </a:lvl3pPr>
            <a:lvl4pPr marL="1243013" indent="-171450" algn="l" rtl="0" eaLnBrk="0" fontAlgn="base" hangingPunct="0">
              <a:spcBef>
                <a:spcPct val="20000"/>
              </a:spcBef>
              <a:spcAft>
                <a:spcPct val="0"/>
              </a:spcAft>
              <a:buChar char="–"/>
              <a:defRPr sz="1500">
                <a:solidFill>
                  <a:schemeClr val="tx1"/>
                </a:solidFill>
                <a:latin typeface="+mn-lt"/>
                <a:ea typeface="+mn-ea"/>
              </a:defRPr>
            </a:lvl4pPr>
            <a:lvl5pPr marL="1557338" indent="-171450" algn="l" rtl="0" eaLnBrk="0" fontAlgn="base" hangingPunct="0">
              <a:spcBef>
                <a:spcPct val="20000"/>
              </a:spcBef>
              <a:spcAft>
                <a:spcPct val="0"/>
              </a:spcAft>
              <a:buChar char="»"/>
              <a:defRPr sz="1500">
                <a:solidFill>
                  <a:schemeClr val="tx1"/>
                </a:solidFill>
                <a:latin typeface="+mn-lt"/>
                <a:ea typeface="+mn-ea"/>
              </a:defRPr>
            </a:lvl5pPr>
            <a:lvl6pPr marL="1900238" indent="-171450" algn="l" rtl="0" fontAlgn="base">
              <a:spcBef>
                <a:spcPct val="20000"/>
              </a:spcBef>
              <a:spcAft>
                <a:spcPct val="0"/>
              </a:spcAft>
              <a:buChar char="»"/>
              <a:defRPr sz="1500">
                <a:solidFill>
                  <a:schemeClr val="tx1"/>
                </a:solidFill>
                <a:latin typeface="+mn-lt"/>
                <a:ea typeface="+mn-ea"/>
              </a:defRPr>
            </a:lvl6pPr>
            <a:lvl7pPr marL="2243138" indent="-171450" algn="l" rtl="0" fontAlgn="base">
              <a:spcBef>
                <a:spcPct val="20000"/>
              </a:spcBef>
              <a:spcAft>
                <a:spcPct val="0"/>
              </a:spcAft>
              <a:buChar char="»"/>
              <a:defRPr sz="1500">
                <a:solidFill>
                  <a:schemeClr val="tx1"/>
                </a:solidFill>
                <a:latin typeface="+mn-lt"/>
                <a:ea typeface="+mn-ea"/>
              </a:defRPr>
            </a:lvl7pPr>
            <a:lvl8pPr marL="2586038" indent="-171450" algn="l" rtl="0" fontAlgn="base">
              <a:spcBef>
                <a:spcPct val="20000"/>
              </a:spcBef>
              <a:spcAft>
                <a:spcPct val="0"/>
              </a:spcAft>
              <a:buChar char="»"/>
              <a:defRPr sz="1500">
                <a:solidFill>
                  <a:schemeClr val="tx1"/>
                </a:solidFill>
                <a:latin typeface="+mn-lt"/>
                <a:ea typeface="+mn-ea"/>
              </a:defRPr>
            </a:lvl8pPr>
            <a:lvl9pPr marL="2928938" indent="-171450" algn="l" rtl="0" fontAlgn="base">
              <a:spcBef>
                <a:spcPct val="20000"/>
              </a:spcBef>
              <a:spcAft>
                <a:spcPct val="0"/>
              </a:spcAft>
              <a:buChar char="»"/>
              <a:defRPr sz="1500">
                <a:solidFill>
                  <a:schemeClr val="tx1"/>
                </a:solidFill>
                <a:latin typeface="+mn-lt"/>
                <a:ea typeface="+mn-ea"/>
              </a:defRPr>
            </a:lvl9pPr>
          </a:lstStyle>
          <a:p>
            <a:pPr marL="0" indent="0" defTabSz="1219170">
              <a:buNone/>
              <a:defRPr/>
            </a:pPr>
            <a:r>
              <a:rPr lang="en-US" sz="2667" b="1" kern="0" dirty="0">
                <a:solidFill>
                  <a:srgbClr val="FF0000"/>
                </a:solidFill>
                <a:latin typeface="Arial"/>
                <a:ea typeface="ＭＳ Ｐゴシック"/>
              </a:rPr>
              <a:t>“Longest suicide note in history’ – </a:t>
            </a:r>
            <a:r>
              <a:rPr lang="en-US" sz="2667" b="1" kern="0" dirty="0" err="1">
                <a:solidFill>
                  <a:srgbClr val="FF0000"/>
                </a:solidFill>
                <a:latin typeface="Arial"/>
                <a:ea typeface="ＭＳ Ｐゴシック"/>
              </a:rPr>
              <a:t>Kumi</a:t>
            </a:r>
            <a:r>
              <a:rPr lang="en-US" sz="2667" b="1" kern="0" dirty="0">
                <a:solidFill>
                  <a:srgbClr val="FF0000"/>
                </a:solidFill>
                <a:latin typeface="Arial"/>
                <a:ea typeface="ＭＳ Ｐゴシック"/>
              </a:rPr>
              <a:t> Naidoo, Greenpeace International</a:t>
            </a:r>
          </a:p>
        </p:txBody>
      </p:sp>
    </p:spTree>
    <p:extLst>
      <p:ext uri="{BB962C8B-B14F-4D97-AF65-F5344CB8AC3E}">
        <p14:creationId xmlns:p14="http://schemas.microsoft.com/office/powerpoint/2010/main" val="1762478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57F70D-2549-8D4B-A825-94C3489DB4A9}"/>
              </a:ext>
            </a:extLst>
          </p:cNvPr>
          <p:cNvSpPr>
            <a:spLocks noGrp="1"/>
          </p:cNvSpPr>
          <p:nvPr>
            <p:ph type="title"/>
          </p:nvPr>
        </p:nvSpPr>
        <p:spPr/>
        <p:txBody>
          <a:bodyPr/>
          <a:lstStyle/>
          <a:p>
            <a:r>
              <a:rPr lang="en-US" sz="3733" dirty="0"/>
              <a:t>“Humanity is waging war on nature. This is suicidal.”</a:t>
            </a:r>
          </a:p>
        </p:txBody>
      </p:sp>
      <p:pic>
        <p:nvPicPr>
          <p:cNvPr id="11" name="Picture 10">
            <a:extLst>
              <a:ext uri="{FF2B5EF4-FFF2-40B4-BE49-F238E27FC236}">
                <a16:creationId xmlns:a16="http://schemas.microsoft.com/office/drawing/2014/main" id="{F46D028B-5F67-6645-A160-6F4BBC9BF7A3}"/>
              </a:ext>
            </a:extLst>
          </p:cNvPr>
          <p:cNvPicPr>
            <a:picLocks noChangeAspect="1"/>
          </p:cNvPicPr>
          <p:nvPr/>
        </p:nvPicPr>
        <p:blipFill>
          <a:blip r:embed="rId2" cstate="screen">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a:ext>
            </a:extLst>
          </a:blip>
          <a:stretch>
            <a:fillRect/>
          </a:stretch>
        </p:blipFill>
        <p:spPr>
          <a:xfrm>
            <a:off x="6385419" y="1143001"/>
            <a:ext cx="5557795" cy="3705196"/>
          </a:xfrm>
          <a:prstGeom prst="rect">
            <a:avLst/>
          </a:prstGeom>
        </p:spPr>
      </p:pic>
      <p:sp>
        <p:nvSpPr>
          <p:cNvPr id="7" name="Content Placeholder 2">
            <a:extLst>
              <a:ext uri="{FF2B5EF4-FFF2-40B4-BE49-F238E27FC236}">
                <a16:creationId xmlns:a16="http://schemas.microsoft.com/office/drawing/2014/main" id="{B6DBDDFC-AD58-1A46-B331-59616C2FAFB3}"/>
              </a:ext>
            </a:extLst>
          </p:cNvPr>
          <p:cNvSpPr txBox="1">
            <a:spLocks/>
          </p:cNvSpPr>
          <p:nvPr/>
        </p:nvSpPr>
        <p:spPr bwMode="auto">
          <a:xfrm>
            <a:off x="6385419" y="4986637"/>
            <a:ext cx="5696744" cy="165031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121920" tIns="60960" rIns="121920" bIns="60960" numCol="1" anchor="t" anchorCtr="0" compatLnSpc="1">
            <a:prstTxWarp prst="textNoShape">
              <a:avLst/>
            </a:prstTxWarp>
          </a:bodyPr>
          <a:lstStyle>
            <a:lvl1pPr marL="142875" indent="-142875" algn="l" rtl="0" eaLnBrk="0" fontAlgn="base" hangingPunct="0">
              <a:lnSpc>
                <a:spcPct val="85000"/>
              </a:lnSpc>
              <a:spcBef>
                <a:spcPct val="15000"/>
              </a:spcBef>
              <a:spcAft>
                <a:spcPct val="0"/>
              </a:spcAft>
              <a:buChar char="•"/>
              <a:defRPr sz="1350">
                <a:solidFill>
                  <a:srgbClr val="343267"/>
                </a:solidFill>
                <a:latin typeface="+mn-lt"/>
                <a:ea typeface="+mn-ea"/>
                <a:cs typeface="ＭＳ Ｐゴシック" charset="0"/>
              </a:defRPr>
            </a:lvl1pPr>
            <a:lvl2pPr marL="466725" indent="-142875" algn="l" rtl="0" eaLnBrk="0" fontAlgn="base" hangingPunct="0">
              <a:lnSpc>
                <a:spcPct val="85000"/>
              </a:lnSpc>
              <a:spcBef>
                <a:spcPct val="20000"/>
              </a:spcBef>
              <a:spcAft>
                <a:spcPct val="0"/>
              </a:spcAft>
              <a:buSzPct val="75000"/>
              <a:buFont typeface="Times" charset="0"/>
              <a:buChar char="•"/>
              <a:defRPr sz="1350">
                <a:solidFill>
                  <a:srgbClr val="343334"/>
                </a:solidFill>
                <a:latin typeface="+mn-lt"/>
                <a:ea typeface="+mn-ea"/>
              </a:defRPr>
            </a:lvl2pPr>
            <a:lvl3pPr marL="857250" indent="-171450" algn="l" rtl="0" eaLnBrk="0" fontAlgn="base" hangingPunct="0">
              <a:spcBef>
                <a:spcPct val="20000"/>
              </a:spcBef>
              <a:spcAft>
                <a:spcPct val="0"/>
              </a:spcAft>
              <a:buChar char="•"/>
              <a:defRPr>
                <a:solidFill>
                  <a:schemeClr val="tx1"/>
                </a:solidFill>
                <a:latin typeface="+mn-lt"/>
                <a:ea typeface="+mn-ea"/>
              </a:defRPr>
            </a:lvl3pPr>
            <a:lvl4pPr marL="1243013" indent="-171450" algn="l" rtl="0" eaLnBrk="0" fontAlgn="base" hangingPunct="0">
              <a:spcBef>
                <a:spcPct val="20000"/>
              </a:spcBef>
              <a:spcAft>
                <a:spcPct val="0"/>
              </a:spcAft>
              <a:buChar char="–"/>
              <a:defRPr sz="1500">
                <a:solidFill>
                  <a:schemeClr val="tx1"/>
                </a:solidFill>
                <a:latin typeface="+mn-lt"/>
                <a:ea typeface="+mn-ea"/>
              </a:defRPr>
            </a:lvl4pPr>
            <a:lvl5pPr marL="1557338" indent="-171450" algn="l" rtl="0" eaLnBrk="0" fontAlgn="base" hangingPunct="0">
              <a:spcBef>
                <a:spcPct val="20000"/>
              </a:spcBef>
              <a:spcAft>
                <a:spcPct val="0"/>
              </a:spcAft>
              <a:buChar char="»"/>
              <a:defRPr sz="1500">
                <a:solidFill>
                  <a:schemeClr val="tx1"/>
                </a:solidFill>
                <a:latin typeface="+mn-lt"/>
                <a:ea typeface="+mn-ea"/>
              </a:defRPr>
            </a:lvl5pPr>
            <a:lvl6pPr marL="1900238" indent="-171450" algn="l" rtl="0" fontAlgn="base">
              <a:spcBef>
                <a:spcPct val="20000"/>
              </a:spcBef>
              <a:spcAft>
                <a:spcPct val="0"/>
              </a:spcAft>
              <a:buChar char="»"/>
              <a:defRPr sz="1500">
                <a:solidFill>
                  <a:schemeClr val="tx1"/>
                </a:solidFill>
                <a:latin typeface="+mn-lt"/>
                <a:ea typeface="+mn-ea"/>
              </a:defRPr>
            </a:lvl6pPr>
            <a:lvl7pPr marL="2243138" indent="-171450" algn="l" rtl="0" fontAlgn="base">
              <a:spcBef>
                <a:spcPct val="20000"/>
              </a:spcBef>
              <a:spcAft>
                <a:spcPct val="0"/>
              </a:spcAft>
              <a:buChar char="»"/>
              <a:defRPr sz="1500">
                <a:solidFill>
                  <a:schemeClr val="tx1"/>
                </a:solidFill>
                <a:latin typeface="+mn-lt"/>
                <a:ea typeface="+mn-ea"/>
              </a:defRPr>
            </a:lvl7pPr>
            <a:lvl8pPr marL="2586038" indent="-171450" algn="l" rtl="0" fontAlgn="base">
              <a:spcBef>
                <a:spcPct val="20000"/>
              </a:spcBef>
              <a:spcAft>
                <a:spcPct val="0"/>
              </a:spcAft>
              <a:buChar char="»"/>
              <a:defRPr sz="1500">
                <a:solidFill>
                  <a:schemeClr val="tx1"/>
                </a:solidFill>
                <a:latin typeface="+mn-lt"/>
                <a:ea typeface="+mn-ea"/>
              </a:defRPr>
            </a:lvl8pPr>
            <a:lvl9pPr marL="2928938" indent="-171450" algn="l" rtl="0" fontAlgn="base">
              <a:spcBef>
                <a:spcPct val="20000"/>
              </a:spcBef>
              <a:spcAft>
                <a:spcPct val="0"/>
              </a:spcAft>
              <a:buChar char="»"/>
              <a:defRPr sz="1500">
                <a:solidFill>
                  <a:schemeClr val="tx1"/>
                </a:solidFill>
                <a:latin typeface="+mn-lt"/>
                <a:ea typeface="+mn-ea"/>
              </a:defRPr>
            </a:lvl9pPr>
          </a:lstStyle>
          <a:p>
            <a:pPr marL="0" indent="0" defTabSz="609585">
              <a:lnSpc>
                <a:spcPct val="100000"/>
              </a:lnSpc>
              <a:buNone/>
              <a:defRPr/>
            </a:pPr>
            <a:r>
              <a:rPr lang="en-NZ" sz="2400" dirty="0">
                <a:latin typeface="Arial"/>
                <a:ea typeface="ＭＳ Ｐゴシック"/>
              </a:rPr>
              <a:t>UN Secretary General António Guterres’</a:t>
            </a:r>
          </a:p>
          <a:p>
            <a:pPr marL="0" indent="0" defTabSz="609585">
              <a:lnSpc>
                <a:spcPct val="100000"/>
              </a:lnSpc>
              <a:buNone/>
              <a:defRPr/>
            </a:pPr>
            <a:r>
              <a:rPr lang="en-NZ" sz="2400" dirty="0">
                <a:latin typeface="Arial"/>
                <a:ea typeface="ＭＳ Ｐゴシック"/>
              </a:rPr>
              <a:t>State of the Planet report, Dec 2020</a:t>
            </a:r>
          </a:p>
          <a:p>
            <a:pPr marL="190495" indent="-190495" defTabSz="1219170">
              <a:defRPr/>
            </a:pPr>
            <a:endParaRPr lang="en-US" sz="1600" kern="0" dirty="0">
              <a:latin typeface="Arial"/>
              <a:ea typeface="ＭＳ Ｐゴシック"/>
              <a:hlinkClick r:id="" action="ppaction://noaction"/>
            </a:endParaRPr>
          </a:p>
          <a:p>
            <a:pPr marL="190495" indent="-190495" defTabSz="1219170">
              <a:defRPr/>
            </a:pPr>
            <a:r>
              <a:rPr lang="en-US" sz="1600" kern="0" dirty="0">
                <a:latin typeface="Arial"/>
                <a:ea typeface="ＭＳ Ｐゴシック"/>
                <a:hlinkClick r:id="" action="ppaction://noaction"/>
              </a:rPr>
              <a:t>https://www.un.org/sg/en/content/sg/statement/2020-12-02/secretary-generals-address-columbia-university-the-state-of-the-planet-scroll-down-for-language-versions</a:t>
            </a:r>
            <a:endParaRPr lang="en-US" sz="1600" kern="0" dirty="0">
              <a:latin typeface="Arial"/>
              <a:ea typeface="ＭＳ Ｐゴシック"/>
            </a:endParaRPr>
          </a:p>
          <a:p>
            <a:pPr marL="190495" indent="-190495" defTabSz="1219170">
              <a:defRPr/>
            </a:pPr>
            <a:endParaRPr lang="en-US" sz="1800" kern="0" dirty="0">
              <a:latin typeface="Arial"/>
              <a:ea typeface="ＭＳ Ｐゴシック"/>
            </a:endParaRPr>
          </a:p>
        </p:txBody>
      </p:sp>
      <p:sp>
        <p:nvSpPr>
          <p:cNvPr id="8" name="Content Placeholder 2">
            <a:extLst>
              <a:ext uri="{FF2B5EF4-FFF2-40B4-BE49-F238E27FC236}">
                <a16:creationId xmlns:a16="http://schemas.microsoft.com/office/drawing/2014/main" id="{82CACD58-1224-C340-9C9C-9DC3BD6973D7}"/>
              </a:ext>
            </a:extLst>
          </p:cNvPr>
          <p:cNvSpPr>
            <a:spLocks noGrp="1"/>
          </p:cNvSpPr>
          <p:nvPr>
            <p:ph idx="1"/>
          </p:nvPr>
        </p:nvSpPr>
        <p:spPr>
          <a:xfrm>
            <a:off x="304800" y="1143000"/>
            <a:ext cx="6043827" cy="5493952"/>
          </a:xfrm>
        </p:spPr>
        <p:txBody>
          <a:bodyPr/>
          <a:lstStyle/>
          <a:p>
            <a:pPr marL="0" indent="0">
              <a:lnSpc>
                <a:spcPct val="100000"/>
              </a:lnSpc>
              <a:buNone/>
            </a:pPr>
            <a:r>
              <a:rPr lang="en-NZ" sz="2400" dirty="0"/>
              <a:t>“We are facing a devastating pandemic,</a:t>
            </a:r>
            <a:br>
              <a:rPr lang="en-NZ" sz="2400" dirty="0"/>
            </a:br>
            <a:r>
              <a:rPr lang="en-NZ" sz="2400" dirty="0"/>
              <a:t>new heights of global heating, new lows of ecological degradation and new setbacks in our work towards global goals for more equitable, inclusive and sustainable development.</a:t>
            </a:r>
            <a:br>
              <a:rPr lang="en-NZ" sz="2400" dirty="0"/>
            </a:br>
            <a:endParaRPr lang="en-NZ" sz="1600" dirty="0"/>
          </a:p>
          <a:p>
            <a:pPr marL="0" indent="0">
              <a:lnSpc>
                <a:spcPct val="100000"/>
              </a:lnSpc>
              <a:buNone/>
            </a:pPr>
            <a:r>
              <a:rPr lang="en-NZ" sz="2400" dirty="0"/>
              <a:t>To put it simply, the state of the planet is broken.</a:t>
            </a:r>
          </a:p>
          <a:p>
            <a:pPr marL="0" indent="0">
              <a:lnSpc>
                <a:spcPct val="100000"/>
              </a:lnSpc>
              <a:buNone/>
            </a:pPr>
            <a:endParaRPr lang="en-NZ" sz="1600" dirty="0"/>
          </a:p>
          <a:p>
            <a:pPr marL="0" indent="0">
              <a:lnSpc>
                <a:spcPct val="100000"/>
              </a:lnSpc>
              <a:buNone/>
            </a:pPr>
            <a:r>
              <a:rPr lang="en-NZ" sz="2400" dirty="0"/>
              <a:t>Dear friends, humanity is waging war on nature. This is suicidal.” </a:t>
            </a:r>
            <a:endParaRPr lang="en-NZ" sz="1600" dirty="0"/>
          </a:p>
        </p:txBody>
      </p:sp>
    </p:spTree>
    <p:extLst>
      <p:ext uri="{BB962C8B-B14F-4D97-AF65-F5344CB8AC3E}">
        <p14:creationId xmlns:p14="http://schemas.microsoft.com/office/powerpoint/2010/main" val="3446217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uiExpand="1"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8945" y="162128"/>
            <a:ext cx="10042056" cy="797429"/>
          </a:xfrm>
        </p:spPr>
        <p:txBody>
          <a:bodyPr/>
          <a:lstStyle/>
          <a:p>
            <a:r>
              <a:rPr lang="en-US" dirty="0"/>
              <a:t>“We scientists don’t know how to do that”</a:t>
            </a:r>
          </a:p>
        </p:txBody>
      </p:sp>
      <p:sp>
        <p:nvSpPr>
          <p:cNvPr id="3" name="Content Placeholder 2"/>
          <p:cNvSpPr>
            <a:spLocks noGrp="1"/>
          </p:cNvSpPr>
          <p:nvPr>
            <p:ph idx="1"/>
          </p:nvPr>
        </p:nvSpPr>
        <p:spPr>
          <a:xfrm>
            <a:off x="498947" y="1143005"/>
            <a:ext cx="7671388" cy="5602111"/>
          </a:xfrm>
        </p:spPr>
        <p:txBody>
          <a:bodyPr>
            <a:normAutofit fontScale="92500" lnSpcReduction="10000"/>
          </a:bodyPr>
          <a:lstStyle/>
          <a:p>
            <a:pPr marL="0" indent="0">
              <a:buNone/>
            </a:pPr>
            <a:r>
              <a:rPr lang="en-US" sz="2400" dirty="0"/>
              <a:t>“I used to think the top environmental problems were biodiversity loss, ecosystem collapse</a:t>
            </a:r>
            <a:br>
              <a:rPr lang="en-US" sz="2400" dirty="0"/>
            </a:br>
            <a:r>
              <a:rPr lang="en-US" sz="2400" dirty="0"/>
              <a:t>and climate change. </a:t>
            </a:r>
          </a:p>
          <a:p>
            <a:pPr marL="0" indent="0">
              <a:buNone/>
            </a:pPr>
            <a:endParaRPr lang="en-US" sz="2400" dirty="0"/>
          </a:p>
          <a:p>
            <a:pPr marL="0" indent="0">
              <a:buNone/>
            </a:pPr>
            <a:r>
              <a:rPr lang="en-US" sz="2400" dirty="0"/>
              <a:t>I thought that with 30 years of good science</a:t>
            </a:r>
            <a:br>
              <a:rPr lang="en-US" sz="2400" dirty="0"/>
            </a:br>
            <a:r>
              <a:rPr lang="en-US" sz="2400" dirty="0"/>
              <a:t>we could address those problems. </a:t>
            </a:r>
          </a:p>
          <a:p>
            <a:pPr marL="0" indent="0">
              <a:buNone/>
            </a:pPr>
            <a:endParaRPr lang="en-US" sz="2400" dirty="0"/>
          </a:p>
          <a:p>
            <a:pPr marL="0" indent="0">
              <a:buNone/>
            </a:pPr>
            <a:r>
              <a:rPr lang="en-US" sz="2400" dirty="0"/>
              <a:t>But I was wrong.</a:t>
            </a:r>
            <a:br>
              <a:rPr lang="en-US" sz="2400" dirty="0"/>
            </a:br>
            <a:r>
              <a:rPr lang="en-US" sz="2400" dirty="0"/>
              <a:t>The top environmental problems are</a:t>
            </a:r>
            <a:br>
              <a:rPr lang="en-US" sz="2400" dirty="0"/>
            </a:br>
            <a:r>
              <a:rPr lang="en-US" sz="2400" dirty="0"/>
              <a:t>selfishness, greed and apathy…</a:t>
            </a:r>
          </a:p>
          <a:p>
            <a:pPr marL="0" indent="0">
              <a:buNone/>
            </a:pPr>
            <a:endParaRPr lang="en-US" sz="2400" dirty="0"/>
          </a:p>
          <a:p>
            <a:pPr marL="0" indent="0">
              <a:buNone/>
            </a:pPr>
            <a:r>
              <a:rPr lang="en-US" sz="2400" dirty="0"/>
              <a:t>…and to deal with those we need a spiritual and cultural transformation</a:t>
            </a:r>
          </a:p>
          <a:p>
            <a:pPr marL="0" indent="0">
              <a:buNone/>
            </a:pPr>
            <a:endParaRPr lang="en-US" sz="2400" dirty="0"/>
          </a:p>
          <a:p>
            <a:pPr>
              <a:buFontTx/>
              <a:buChar char="-"/>
            </a:pPr>
            <a:r>
              <a:rPr lang="en-US" sz="2400" dirty="0"/>
              <a:t>and we scientists don't know how to do that.”</a:t>
            </a:r>
          </a:p>
          <a:p>
            <a:pPr marL="0" indent="0">
              <a:buNone/>
            </a:pPr>
            <a:r>
              <a:rPr lang="en-US" sz="2400" dirty="0"/>
              <a:t>  </a:t>
            </a:r>
            <a:r>
              <a:rPr lang="en-US" sz="2400" i="1" dirty="0"/>
              <a:t>                                                                    Gus Speth</a:t>
            </a:r>
            <a:endParaRPr lang="en-AU" sz="2400" i="1" dirty="0"/>
          </a:p>
        </p:txBody>
      </p:sp>
      <p:pic>
        <p:nvPicPr>
          <p:cNvPr id="6" name="Picture 5" descr="james_speth.jpg"/>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7916337" y="1143004"/>
            <a:ext cx="2751667" cy="3673893"/>
          </a:xfrm>
          <a:prstGeom prst="rect">
            <a:avLst/>
          </a:prstGeom>
        </p:spPr>
      </p:pic>
    </p:spTree>
    <p:extLst>
      <p:ext uri="{BB962C8B-B14F-4D97-AF65-F5344CB8AC3E}">
        <p14:creationId xmlns:p14="http://schemas.microsoft.com/office/powerpoint/2010/main" val="23311483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33D526-40FF-D843-9CC3-E56066064629}"/>
              </a:ext>
            </a:extLst>
          </p:cNvPr>
          <p:cNvSpPr>
            <a:spLocks noGrp="1"/>
          </p:cNvSpPr>
          <p:nvPr>
            <p:ph type="title"/>
          </p:nvPr>
        </p:nvSpPr>
        <p:spPr/>
        <p:txBody>
          <a:bodyPr/>
          <a:lstStyle/>
          <a:p>
            <a:r>
              <a:rPr lang="en-US" dirty="0"/>
              <a:t>Complex…yet simple</a:t>
            </a:r>
          </a:p>
        </p:txBody>
      </p:sp>
      <p:sp>
        <p:nvSpPr>
          <p:cNvPr id="3" name="Content Placeholder 2">
            <a:extLst>
              <a:ext uri="{FF2B5EF4-FFF2-40B4-BE49-F238E27FC236}">
                <a16:creationId xmlns:a16="http://schemas.microsoft.com/office/drawing/2014/main" id="{2C47653E-E8DB-CA44-926D-FF46BB3D1F94}"/>
              </a:ext>
            </a:extLst>
          </p:cNvPr>
          <p:cNvSpPr>
            <a:spLocks noGrp="1"/>
          </p:cNvSpPr>
          <p:nvPr>
            <p:ph idx="1"/>
          </p:nvPr>
        </p:nvSpPr>
        <p:spPr>
          <a:xfrm>
            <a:off x="152400" y="1143000"/>
            <a:ext cx="12039600" cy="5715000"/>
          </a:xfrm>
        </p:spPr>
        <p:txBody>
          <a:bodyPr>
            <a:normAutofit fontScale="92500" lnSpcReduction="20000"/>
          </a:bodyPr>
          <a:lstStyle/>
          <a:p>
            <a:r>
              <a:rPr lang="en-US" sz="2400" dirty="0"/>
              <a:t>We can solve the climate crisis…and achieve inter-related benefits to nature &amp; people</a:t>
            </a:r>
            <a:br>
              <a:rPr lang="en-US" sz="2400" dirty="0"/>
            </a:br>
            <a:endParaRPr lang="en-US" sz="2400" dirty="0"/>
          </a:p>
          <a:p>
            <a:r>
              <a:rPr lang="en-US" sz="2400" dirty="0"/>
              <a:t>Paramount guide: We must work with nature, not against it</a:t>
            </a:r>
          </a:p>
          <a:p>
            <a:endParaRPr lang="en-US" sz="2400" dirty="0"/>
          </a:p>
          <a:p>
            <a:r>
              <a:rPr lang="en-US" sz="2400" dirty="0"/>
              <a:t>Massively cut emissions</a:t>
            </a:r>
          </a:p>
          <a:p>
            <a:endParaRPr lang="en-US" sz="2400" dirty="0"/>
          </a:p>
          <a:p>
            <a:r>
              <a:rPr lang="en-US" sz="2400" dirty="0"/>
              <a:t>Massively improve health of ecosystems and biodiversity</a:t>
            </a:r>
          </a:p>
          <a:p>
            <a:endParaRPr lang="en-US" sz="2400" dirty="0"/>
          </a:p>
          <a:p>
            <a:r>
              <a:rPr lang="en-US" sz="2400" dirty="0"/>
              <a:t>Collaborate widely</a:t>
            </a:r>
          </a:p>
          <a:p>
            <a:endParaRPr lang="en-US" sz="2400" dirty="0"/>
          </a:p>
          <a:p>
            <a:r>
              <a:rPr lang="en-US" sz="2400" dirty="0"/>
              <a:t>Bring everyone on the journey, in equitable ways</a:t>
            </a:r>
          </a:p>
          <a:p>
            <a:endParaRPr lang="en-US" sz="2400" dirty="0"/>
          </a:p>
          <a:p>
            <a:r>
              <a:rPr lang="en-US" sz="2400" dirty="0"/>
              <a:t>Overcome vested interests and other beneficiaries of the destructive status quo</a:t>
            </a:r>
          </a:p>
          <a:p>
            <a:endParaRPr lang="en-US" sz="2400" dirty="0"/>
          </a:p>
          <a:p>
            <a:r>
              <a:rPr lang="en-US" sz="2400" dirty="0"/>
              <a:t>Never give up on change or hope</a:t>
            </a:r>
          </a:p>
          <a:p>
            <a:endParaRPr lang="en-US" sz="2400" dirty="0"/>
          </a:p>
        </p:txBody>
      </p:sp>
    </p:spTree>
    <p:extLst>
      <p:ext uri="{BB962C8B-B14F-4D97-AF65-F5344CB8AC3E}">
        <p14:creationId xmlns:p14="http://schemas.microsoft.com/office/powerpoint/2010/main" val="3375612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DB02F6-DC9F-1E4E-8590-268F19BF9082}"/>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5D87281E-F1CF-A74D-8582-43612658239D}"/>
              </a:ext>
            </a:extLst>
          </p:cNvPr>
          <p:cNvSpPr>
            <a:spLocks noGrp="1"/>
          </p:cNvSpPr>
          <p:nvPr>
            <p:ph idx="1"/>
          </p:nvPr>
        </p:nvSpPr>
        <p:spPr>
          <a:xfrm>
            <a:off x="9893102" y="5188529"/>
            <a:ext cx="1752997" cy="1281545"/>
          </a:xfrm>
        </p:spPr>
        <p:txBody>
          <a:bodyPr>
            <a:normAutofit fontScale="77500" lnSpcReduction="20000"/>
          </a:bodyPr>
          <a:lstStyle/>
          <a:p>
            <a:r>
              <a:rPr lang="en-US" dirty="0">
                <a:hlinkClick r:id="rId2"/>
              </a:rPr>
              <a:t>https://www.climatecommission.govt.nz/</a:t>
            </a:r>
            <a:r>
              <a:rPr lang="en-US" dirty="0"/>
              <a:t> </a:t>
            </a:r>
          </a:p>
        </p:txBody>
      </p:sp>
      <p:pic>
        <p:nvPicPr>
          <p:cNvPr id="5" name="Picture 4">
            <a:extLst>
              <a:ext uri="{FF2B5EF4-FFF2-40B4-BE49-F238E27FC236}">
                <a16:creationId xmlns:a16="http://schemas.microsoft.com/office/drawing/2014/main" id="{C157196C-D685-A844-A5E9-31C1981DD2DE}"/>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Layer>
                </a14:imgProps>
              </a:ext>
            </a:extLst>
          </a:blip>
          <a:srcRect b="2222"/>
          <a:stretch/>
        </p:blipFill>
        <p:spPr>
          <a:xfrm>
            <a:off x="0" y="-1"/>
            <a:ext cx="9753600" cy="6794345"/>
          </a:xfrm>
          <a:prstGeom prst="rect">
            <a:avLst/>
          </a:prstGeom>
        </p:spPr>
      </p:pic>
    </p:spTree>
    <p:extLst>
      <p:ext uri="{BB962C8B-B14F-4D97-AF65-F5344CB8AC3E}">
        <p14:creationId xmlns:p14="http://schemas.microsoft.com/office/powerpoint/2010/main" val="316195787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1D90BE-03F9-C0C7-2FA7-BFB2AA655703}"/>
              </a:ext>
            </a:extLst>
          </p:cNvPr>
          <p:cNvSpPr>
            <a:spLocks noGrp="1"/>
          </p:cNvSpPr>
          <p:nvPr>
            <p:ph type="title"/>
          </p:nvPr>
        </p:nvSpPr>
        <p:spPr/>
        <p:txBody>
          <a:bodyPr/>
          <a:lstStyle/>
          <a:p>
            <a:r>
              <a:rPr lang="en-US" dirty="0"/>
              <a:t>Climate Club Aotearoa</a:t>
            </a:r>
          </a:p>
        </p:txBody>
      </p:sp>
      <p:pic>
        <p:nvPicPr>
          <p:cNvPr id="9" name="Picture 8" descr="A screenshot of a website&#10;&#10;Description automatically generated with low confidence">
            <a:extLst>
              <a:ext uri="{FF2B5EF4-FFF2-40B4-BE49-F238E27FC236}">
                <a16:creationId xmlns:a16="http://schemas.microsoft.com/office/drawing/2014/main" id="{18DD5020-4D04-FA43-A84C-2D9C01611649}"/>
              </a:ext>
            </a:extLst>
          </p:cNvPr>
          <p:cNvPicPr>
            <a:picLocks noChangeAspect="1"/>
          </p:cNvPicPr>
          <p:nvPr/>
        </p:nvPicPr>
        <p:blipFill>
          <a:blip r:embed="rId2"/>
          <a:stretch>
            <a:fillRect/>
          </a:stretch>
        </p:blipFill>
        <p:spPr>
          <a:xfrm>
            <a:off x="0" y="21129"/>
            <a:ext cx="12192000" cy="6815743"/>
          </a:xfrm>
          <a:prstGeom prst="rect">
            <a:avLst/>
          </a:prstGeom>
        </p:spPr>
      </p:pic>
      <p:sp>
        <p:nvSpPr>
          <p:cNvPr id="3" name="Content Placeholder 2">
            <a:extLst>
              <a:ext uri="{FF2B5EF4-FFF2-40B4-BE49-F238E27FC236}">
                <a16:creationId xmlns:a16="http://schemas.microsoft.com/office/drawing/2014/main" id="{A102BC93-456B-B1F8-8C91-C75DC37C75F6}"/>
              </a:ext>
            </a:extLst>
          </p:cNvPr>
          <p:cNvSpPr>
            <a:spLocks noGrp="1"/>
          </p:cNvSpPr>
          <p:nvPr>
            <p:ph idx="1"/>
          </p:nvPr>
        </p:nvSpPr>
        <p:spPr>
          <a:xfrm>
            <a:off x="9254835" y="5008419"/>
            <a:ext cx="2770911" cy="436419"/>
          </a:xfrm>
        </p:spPr>
        <p:txBody>
          <a:bodyPr>
            <a:normAutofit fontScale="62500" lnSpcReduction="20000"/>
          </a:bodyPr>
          <a:lstStyle/>
          <a:p>
            <a:pPr>
              <a:buFont typeface="Arial" panose="020B0604020202020204" pitchFamily="34" charset="0"/>
              <a:buChar char="•"/>
            </a:pPr>
            <a:r>
              <a:rPr lang="en-US" dirty="0">
                <a:hlinkClick r:id="rId3"/>
              </a:rPr>
              <a:t>https://climateclub.nz/</a:t>
            </a:r>
            <a:endParaRPr lang="en-US" dirty="0"/>
          </a:p>
          <a:p>
            <a:pPr>
              <a:buFont typeface="Arial" panose="020B0604020202020204" pitchFamily="34" charset="0"/>
              <a:buChar char="•"/>
            </a:pPr>
            <a:endParaRPr lang="en-US" dirty="0"/>
          </a:p>
          <a:p>
            <a:pPr marL="0" indent="0">
              <a:buNone/>
            </a:pPr>
            <a:endParaRPr lang="en-US" dirty="0"/>
          </a:p>
          <a:p>
            <a:endParaRPr lang="en-US" dirty="0"/>
          </a:p>
        </p:txBody>
      </p:sp>
    </p:spTree>
    <p:extLst>
      <p:ext uri="{BB962C8B-B14F-4D97-AF65-F5344CB8AC3E}">
        <p14:creationId xmlns:p14="http://schemas.microsoft.com/office/powerpoint/2010/main" val="390701592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1D90BE-03F9-C0C7-2FA7-BFB2AA655703}"/>
              </a:ext>
            </a:extLst>
          </p:cNvPr>
          <p:cNvSpPr>
            <a:spLocks noGrp="1"/>
          </p:cNvSpPr>
          <p:nvPr>
            <p:ph type="title"/>
          </p:nvPr>
        </p:nvSpPr>
        <p:spPr/>
        <p:txBody>
          <a:bodyPr/>
          <a:lstStyle/>
          <a:p>
            <a:r>
              <a:rPr lang="en-US" dirty="0"/>
              <a:t>Climate Club Aotearoa</a:t>
            </a:r>
          </a:p>
        </p:txBody>
      </p:sp>
      <p:sp>
        <p:nvSpPr>
          <p:cNvPr id="3" name="Content Placeholder 2">
            <a:extLst>
              <a:ext uri="{FF2B5EF4-FFF2-40B4-BE49-F238E27FC236}">
                <a16:creationId xmlns:a16="http://schemas.microsoft.com/office/drawing/2014/main" id="{A102BC93-456B-B1F8-8C91-C75DC37C75F6}"/>
              </a:ext>
            </a:extLst>
          </p:cNvPr>
          <p:cNvSpPr>
            <a:spLocks noGrp="1"/>
          </p:cNvSpPr>
          <p:nvPr>
            <p:ph idx="1"/>
          </p:nvPr>
        </p:nvSpPr>
        <p:spPr>
          <a:xfrm>
            <a:off x="6359235" y="1143000"/>
            <a:ext cx="2770911" cy="436419"/>
          </a:xfrm>
        </p:spPr>
        <p:txBody>
          <a:bodyPr>
            <a:normAutofit fontScale="62500" lnSpcReduction="20000"/>
          </a:bodyPr>
          <a:lstStyle/>
          <a:p>
            <a:pPr>
              <a:buFont typeface="Arial" panose="020B0604020202020204" pitchFamily="34" charset="0"/>
              <a:buChar char="•"/>
            </a:pPr>
            <a:r>
              <a:rPr lang="en-US" dirty="0"/>
              <a:t>https://</a:t>
            </a:r>
            <a:r>
              <a:rPr lang="en-US" dirty="0" err="1"/>
              <a:t>climateclub.nz</a:t>
            </a:r>
            <a:r>
              <a:rPr lang="en-US" dirty="0"/>
              <a:t>/</a:t>
            </a:r>
          </a:p>
          <a:p>
            <a:pPr marL="0" indent="0">
              <a:buNone/>
            </a:pPr>
            <a:endParaRPr lang="en-US" dirty="0"/>
          </a:p>
          <a:p>
            <a:endParaRPr lang="en-US" dirty="0"/>
          </a:p>
        </p:txBody>
      </p:sp>
      <p:pic>
        <p:nvPicPr>
          <p:cNvPr id="7" name="Picture 6" descr="A picture containing human face, smile, text, clothing&#10;&#10;Description automatically generated">
            <a:extLst>
              <a:ext uri="{FF2B5EF4-FFF2-40B4-BE49-F238E27FC236}">
                <a16:creationId xmlns:a16="http://schemas.microsoft.com/office/drawing/2014/main" id="{C1A35AC3-EBA5-DD4F-9FBB-FEF8B6A3AFB2}"/>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Lst>
          </a:blip>
          <a:srcRect l="2457" r="1716"/>
          <a:stretch/>
        </p:blipFill>
        <p:spPr>
          <a:xfrm>
            <a:off x="1" y="-3"/>
            <a:ext cx="12192436" cy="6902400"/>
          </a:xfrm>
          <a:prstGeom prst="rect">
            <a:avLst/>
          </a:prstGeom>
        </p:spPr>
      </p:pic>
    </p:spTree>
    <p:extLst>
      <p:ext uri="{BB962C8B-B14F-4D97-AF65-F5344CB8AC3E}">
        <p14:creationId xmlns:p14="http://schemas.microsoft.com/office/powerpoint/2010/main" val="92705697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7EA63B-3761-88DE-1699-C308CF267836}"/>
              </a:ext>
            </a:extLst>
          </p:cNvPr>
          <p:cNvSpPr>
            <a:spLocks noGrp="1"/>
          </p:cNvSpPr>
          <p:nvPr>
            <p:ph type="title"/>
          </p:nvPr>
        </p:nvSpPr>
        <p:spPr/>
        <p:txBody>
          <a:bodyPr/>
          <a:lstStyle/>
          <a:p>
            <a:endParaRPr lang="en-US"/>
          </a:p>
        </p:txBody>
      </p:sp>
      <p:pic>
        <p:nvPicPr>
          <p:cNvPr id="5" name="Picture 4" descr="A screenshot of a website&#10;&#10;Description automatically generated with medium confidence">
            <a:extLst>
              <a:ext uri="{FF2B5EF4-FFF2-40B4-BE49-F238E27FC236}">
                <a16:creationId xmlns:a16="http://schemas.microsoft.com/office/drawing/2014/main" id="{3A1EDEA1-172D-CD4F-A9C6-236B7D634EA4}"/>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16323" y="0"/>
            <a:ext cx="11769276" cy="6858000"/>
          </a:xfrm>
          <a:prstGeom prst="rect">
            <a:avLst/>
          </a:prstGeom>
        </p:spPr>
      </p:pic>
      <p:pic>
        <p:nvPicPr>
          <p:cNvPr id="7" name="Picture 6">
            <a:extLst>
              <a:ext uri="{FF2B5EF4-FFF2-40B4-BE49-F238E27FC236}">
                <a16:creationId xmlns:a16="http://schemas.microsoft.com/office/drawing/2014/main" id="{E2B65761-424C-0B47-AC2F-DAAC41B1A543}"/>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Layer>
                </a14:imgProps>
              </a:ext>
            </a:extLst>
          </a:blip>
          <a:stretch>
            <a:fillRect/>
          </a:stretch>
        </p:blipFill>
        <p:spPr>
          <a:xfrm>
            <a:off x="956445" y="3613510"/>
            <a:ext cx="9856384" cy="3147509"/>
          </a:xfrm>
          <a:prstGeom prst="rect">
            <a:avLst/>
          </a:prstGeom>
        </p:spPr>
      </p:pic>
      <p:sp>
        <p:nvSpPr>
          <p:cNvPr id="3" name="Content Placeholder 2">
            <a:extLst>
              <a:ext uri="{FF2B5EF4-FFF2-40B4-BE49-F238E27FC236}">
                <a16:creationId xmlns:a16="http://schemas.microsoft.com/office/drawing/2014/main" id="{052B6D1B-6BAC-9AFF-0535-A24CE8D1A2E7}"/>
              </a:ext>
            </a:extLst>
          </p:cNvPr>
          <p:cNvSpPr>
            <a:spLocks noGrp="1"/>
          </p:cNvSpPr>
          <p:nvPr>
            <p:ph idx="1"/>
          </p:nvPr>
        </p:nvSpPr>
        <p:spPr>
          <a:xfrm>
            <a:off x="3685307" y="952500"/>
            <a:ext cx="5883564" cy="381000"/>
          </a:xfrm>
        </p:spPr>
        <p:txBody>
          <a:bodyPr>
            <a:normAutofit fontScale="70000" lnSpcReduction="20000"/>
          </a:bodyPr>
          <a:lstStyle/>
          <a:p>
            <a:r>
              <a:rPr lang="en-US" dirty="0">
                <a:hlinkClick r:id="rId6"/>
              </a:rPr>
              <a:t>https://www.newsroom.co.nz/signups?newsletter</a:t>
            </a:r>
            <a:r>
              <a:rPr lang="en-US" dirty="0"/>
              <a:t> </a:t>
            </a:r>
          </a:p>
        </p:txBody>
      </p:sp>
      <p:pic>
        <p:nvPicPr>
          <p:cNvPr id="9" name="Picture 8" descr="A picture containing text, computer, screenshot&#10;&#10;Description automatically generated">
            <a:extLst>
              <a:ext uri="{FF2B5EF4-FFF2-40B4-BE49-F238E27FC236}">
                <a16:creationId xmlns:a16="http://schemas.microsoft.com/office/drawing/2014/main" id="{CC969CA0-A614-7344-B8EB-86C19696DFB0}"/>
              </a:ext>
            </a:extLst>
          </p:cNvPr>
          <p:cNvPicPr>
            <a:picLocks noChangeAspect="1"/>
          </p:cNvPicPr>
          <p:nvPr/>
        </p:nvPicPr>
        <p:blipFill>
          <a:blip r:embed="rId7">
            <a:extLst>
              <a:ext uri="{BEBA8EAE-BF5A-486C-A8C5-ECC9F3942E4B}">
                <a14:imgProps xmlns:a14="http://schemas.microsoft.com/office/drawing/2010/main">
                  <a14:imgLayer r:embed="rId8">
                    <a14:imgEffect>
                      <a14:sharpenSoften amount="50000"/>
                    </a14:imgEffect>
                  </a14:imgLayer>
                </a14:imgProps>
              </a:ext>
            </a:extLst>
          </a:blip>
          <a:stretch>
            <a:fillRect/>
          </a:stretch>
        </p:blipFill>
        <p:spPr>
          <a:xfrm>
            <a:off x="7354408" y="0"/>
            <a:ext cx="4837593" cy="6858000"/>
          </a:xfrm>
          <a:prstGeom prst="rect">
            <a:avLst/>
          </a:prstGeom>
        </p:spPr>
      </p:pic>
    </p:spTree>
    <p:extLst>
      <p:ext uri="{BB962C8B-B14F-4D97-AF65-F5344CB8AC3E}">
        <p14:creationId xmlns:p14="http://schemas.microsoft.com/office/powerpoint/2010/main" val="2908812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E248C5-1ADD-0540-AB24-BC683626B9B5}"/>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5E27FA4E-3381-5649-B8B2-BB307A917DC7}"/>
              </a:ext>
            </a:extLst>
          </p:cNvPr>
          <p:cNvSpPr>
            <a:spLocks noGrp="1"/>
          </p:cNvSpPr>
          <p:nvPr>
            <p:ph idx="1"/>
          </p:nvPr>
        </p:nvSpPr>
        <p:spPr>
          <a:xfrm>
            <a:off x="10127765" y="4364183"/>
            <a:ext cx="1796383" cy="2355272"/>
          </a:xfrm>
        </p:spPr>
        <p:txBody>
          <a:bodyPr>
            <a:normAutofit fontScale="77500" lnSpcReduction="20000"/>
          </a:bodyPr>
          <a:lstStyle/>
          <a:p>
            <a:r>
              <a:rPr lang="en-US" dirty="0">
                <a:hlinkClick r:id="rId2"/>
              </a:rPr>
              <a:t>https://www.nytimes.com/interactive/2023/climate/climate-change-faq.html?searchResultPosition=1</a:t>
            </a:r>
            <a:endParaRPr lang="en-US" dirty="0"/>
          </a:p>
          <a:p>
            <a:endParaRPr lang="en-US" dirty="0"/>
          </a:p>
        </p:txBody>
      </p:sp>
      <p:pic>
        <p:nvPicPr>
          <p:cNvPr id="7" name="Picture 6" descr="A close-up of a newspaper&#10;&#10;Description automatically generated with low confidence">
            <a:extLst>
              <a:ext uri="{FF2B5EF4-FFF2-40B4-BE49-F238E27FC236}">
                <a16:creationId xmlns:a16="http://schemas.microsoft.com/office/drawing/2014/main" id="{BC999B1D-4546-6246-B84D-B50986A33613}"/>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0" y="-7691"/>
            <a:ext cx="10030691" cy="6886472"/>
          </a:xfrm>
          <a:prstGeom prst="rect">
            <a:avLst/>
          </a:prstGeom>
        </p:spPr>
      </p:pic>
    </p:spTree>
    <p:extLst>
      <p:ext uri="{BB962C8B-B14F-4D97-AF65-F5344CB8AC3E}">
        <p14:creationId xmlns:p14="http://schemas.microsoft.com/office/powerpoint/2010/main" val="238283019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7CB15C-95CF-5E3B-E045-78F5E95616CE}"/>
              </a:ext>
            </a:extLst>
          </p:cNvPr>
          <p:cNvSpPr>
            <a:spLocks noGrp="1"/>
          </p:cNvSpPr>
          <p:nvPr>
            <p:ph type="title"/>
          </p:nvPr>
        </p:nvSpPr>
        <p:spPr/>
        <p:txBody>
          <a:bodyPr/>
          <a:lstStyle/>
          <a:p>
            <a:r>
              <a:rPr lang="en-US" i="1" dirty="0"/>
              <a:t>Saving Us</a:t>
            </a:r>
          </a:p>
        </p:txBody>
      </p:sp>
      <p:pic>
        <p:nvPicPr>
          <p:cNvPr id="1026" name="Picture 2" descr="Saving Us">
            <a:extLst>
              <a:ext uri="{FF2B5EF4-FFF2-40B4-BE49-F238E27FC236}">
                <a16:creationId xmlns:a16="http://schemas.microsoft.com/office/drawing/2014/main" id="{B0D78790-02EE-08F0-CC14-96F2A19EA6C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80325" y="17373"/>
            <a:ext cx="4511675"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Content Placeholder 4">
            <a:extLst>
              <a:ext uri="{FF2B5EF4-FFF2-40B4-BE49-F238E27FC236}">
                <a16:creationId xmlns:a16="http://schemas.microsoft.com/office/drawing/2014/main" id="{CDAE46FC-DF06-3D4B-8E7B-52E8FC9BB7D3}"/>
              </a:ext>
            </a:extLst>
          </p:cNvPr>
          <p:cNvSpPr txBox="1">
            <a:spLocks/>
          </p:cNvSpPr>
          <p:nvPr/>
        </p:nvSpPr>
        <p:spPr bwMode="auto">
          <a:xfrm>
            <a:off x="135002" y="1166721"/>
            <a:ext cx="7545324" cy="408415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121920" tIns="60960" rIns="121920" bIns="60960" numCol="1" anchor="t" anchorCtr="0" compatLnSpc="1">
            <a:prstTxWarp prst="textNoShape">
              <a:avLst/>
            </a:prstTxWarp>
          </a:bodyPr>
          <a:lstStyle>
            <a:lvl1pPr marL="142875" indent="-142875" algn="l" rtl="0" eaLnBrk="0" fontAlgn="base" hangingPunct="0">
              <a:lnSpc>
                <a:spcPct val="85000"/>
              </a:lnSpc>
              <a:spcBef>
                <a:spcPct val="15000"/>
              </a:spcBef>
              <a:spcAft>
                <a:spcPct val="0"/>
              </a:spcAft>
              <a:buChar char="•"/>
              <a:defRPr sz="1350">
                <a:solidFill>
                  <a:srgbClr val="343267"/>
                </a:solidFill>
                <a:latin typeface="+mn-lt"/>
                <a:ea typeface="+mn-ea"/>
                <a:cs typeface="ＭＳ Ｐゴシック" charset="0"/>
              </a:defRPr>
            </a:lvl1pPr>
            <a:lvl2pPr marL="466725" indent="-142875" algn="l" rtl="0" eaLnBrk="0" fontAlgn="base" hangingPunct="0">
              <a:lnSpc>
                <a:spcPct val="85000"/>
              </a:lnSpc>
              <a:spcBef>
                <a:spcPct val="20000"/>
              </a:spcBef>
              <a:spcAft>
                <a:spcPct val="0"/>
              </a:spcAft>
              <a:buSzPct val="75000"/>
              <a:buFont typeface="Times" charset="0"/>
              <a:buChar char="•"/>
              <a:defRPr sz="1350">
                <a:solidFill>
                  <a:srgbClr val="343334"/>
                </a:solidFill>
                <a:latin typeface="+mn-lt"/>
                <a:ea typeface="+mn-ea"/>
              </a:defRPr>
            </a:lvl2pPr>
            <a:lvl3pPr marL="857250" indent="-171450" algn="l" rtl="0" eaLnBrk="0" fontAlgn="base" hangingPunct="0">
              <a:spcBef>
                <a:spcPct val="20000"/>
              </a:spcBef>
              <a:spcAft>
                <a:spcPct val="0"/>
              </a:spcAft>
              <a:buChar char="•"/>
              <a:defRPr>
                <a:solidFill>
                  <a:schemeClr val="tx1"/>
                </a:solidFill>
                <a:latin typeface="+mn-lt"/>
                <a:ea typeface="+mn-ea"/>
              </a:defRPr>
            </a:lvl3pPr>
            <a:lvl4pPr marL="1243013" indent="-171450" algn="l" rtl="0" eaLnBrk="0" fontAlgn="base" hangingPunct="0">
              <a:spcBef>
                <a:spcPct val="20000"/>
              </a:spcBef>
              <a:spcAft>
                <a:spcPct val="0"/>
              </a:spcAft>
              <a:buChar char="–"/>
              <a:defRPr sz="1500">
                <a:solidFill>
                  <a:schemeClr val="tx1"/>
                </a:solidFill>
                <a:latin typeface="+mn-lt"/>
                <a:ea typeface="+mn-ea"/>
              </a:defRPr>
            </a:lvl4pPr>
            <a:lvl5pPr marL="1557338" indent="-171450" algn="l" rtl="0" eaLnBrk="0" fontAlgn="base" hangingPunct="0">
              <a:spcBef>
                <a:spcPct val="20000"/>
              </a:spcBef>
              <a:spcAft>
                <a:spcPct val="0"/>
              </a:spcAft>
              <a:buChar char="»"/>
              <a:defRPr sz="1500">
                <a:solidFill>
                  <a:schemeClr val="tx1"/>
                </a:solidFill>
                <a:latin typeface="+mn-lt"/>
                <a:ea typeface="+mn-ea"/>
              </a:defRPr>
            </a:lvl5pPr>
            <a:lvl6pPr marL="1900238" indent="-171450" algn="l" rtl="0" fontAlgn="base">
              <a:spcBef>
                <a:spcPct val="20000"/>
              </a:spcBef>
              <a:spcAft>
                <a:spcPct val="0"/>
              </a:spcAft>
              <a:buChar char="»"/>
              <a:defRPr sz="1500">
                <a:solidFill>
                  <a:schemeClr val="tx1"/>
                </a:solidFill>
                <a:latin typeface="+mn-lt"/>
                <a:ea typeface="+mn-ea"/>
              </a:defRPr>
            </a:lvl6pPr>
            <a:lvl7pPr marL="2243138" indent="-171450" algn="l" rtl="0" fontAlgn="base">
              <a:spcBef>
                <a:spcPct val="20000"/>
              </a:spcBef>
              <a:spcAft>
                <a:spcPct val="0"/>
              </a:spcAft>
              <a:buChar char="»"/>
              <a:defRPr sz="1500">
                <a:solidFill>
                  <a:schemeClr val="tx1"/>
                </a:solidFill>
                <a:latin typeface="+mn-lt"/>
                <a:ea typeface="+mn-ea"/>
              </a:defRPr>
            </a:lvl7pPr>
            <a:lvl8pPr marL="2586038" indent="-171450" algn="l" rtl="0" fontAlgn="base">
              <a:spcBef>
                <a:spcPct val="20000"/>
              </a:spcBef>
              <a:spcAft>
                <a:spcPct val="0"/>
              </a:spcAft>
              <a:buChar char="»"/>
              <a:defRPr sz="1500">
                <a:solidFill>
                  <a:schemeClr val="tx1"/>
                </a:solidFill>
                <a:latin typeface="+mn-lt"/>
                <a:ea typeface="+mn-ea"/>
              </a:defRPr>
            </a:lvl8pPr>
            <a:lvl9pPr marL="2928938" indent="-171450" algn="l" rtl="0" fontAlgn="base">
              <a:spcBef>
                <a:spcPct val="20000"/>
              </a:spcBef>
              <a:spcAft>
                <a:spcPct val="0"/>
              </a:spcAft>
              <a:buChar char="»"/>
              <a:defRPr sz="1500">
                <a:solidFill>
                  <a:schemeClr val="tx1"/>
                </a:solidFill>
                <a:latin typeface="+mn-lt"/>
                <a:ea typeface="+mn-ea"/>
              </a:defRPr>
            </a:lvl9pPr>
          </a:lstStyle>
          <a:p>
            <a:pPr marL="190495" indent="-190495" defTabSz="1219170">
              <a:defRPr/>
            </a:pPr>
            <a:r>
              <a:rPr lang="en-NZ" sz="2400" kern="0" dirty="0" err="1">
                <a:latin typeface="Arial"/>
                <a:ea typeface="ＭＳ Ｐゴシック"/>
              </a:rPr>
              <a:t>Hayhoe</a:t>
            </a:r>
            <a:r>
              <a:rPr lang="en-NZ" sz="2400" kern="0" dirty="0">
                <a:latin typeface="Arial"/>
                <a:ea typeface="ＭＳ Ｐゴシック"/>
              </a:rPr>
              <a:t> draws on interdisciplinary research and personal stories to show that small conversations can have astonishing results</a:t>
            </a:r>
          </a:p>
          <a:p>
            <a:pPr marL="190495" indent="-190495" defTabSz="1219170">
              <a:defRPr/>
            </a:pPr>
            <a:endParaRPr lang="en-NZ" sz="2400" kern="0" dirty="0">
              <a:latin typeface="Arial"/>
              <a:ea typeface="ＭＳ Ｐゴシック"/>
            </a:endParaRPr>
          </a:p>
          <a:p>
            <a:pPr marL="190495" indent="-190495" defTabSz="1219170">
              <a:defRPr/>
            </a:pPr>
            <a:r>
              <a:rPr lang="en-NZ" sz="2400" kern="0" dirty="0">
                <a:latin typeface="Arial"/>
                <a:ea typeface="ＭＳ Ｐゴシック"/>
              </a:rPr>
              <a:t>She gives us tools to open dialogues with a wide range of people about how we all can play a role in pushing for change</a:t>
            </a:r>
          </a:p>
          <a:p>
            <a:pPr marL="190495" indent="-190495" defTabSz="1219170">
              <a:defRPr/>
            </a:pPr>
            <a:endParaRPr lang="en-US" sz="2400" kern="0" dirty="0">
              <a:latin typeface="Arial"/>
              <a:ea typeface="ＭＳ Ｐゴシック"/>
            </a:endParaRPr>
          </a:p>
        </p:txBody>
      </p:sp>
      <p:pic>
        <p:nvPicPr>
          <p:cNvPr id="4" name="Picture 2" descr="katharine hayhoe">
            <a:extLst>
              <a:ext uri="{FF2B5EF4-FFF2-40B4-BE49-F238E27FC236}">
                <a16:creationId xmlns:a16="http://schemas.microsoft.com/office/drawing/2014/main" id="{35F7B48D-2D0D-A942-ABDC-A3295B91DBCD}"/>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465118" y="3641437"/>
            <a:ext cx="4831201" cy="3220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19220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13A339-3C0A-4245-8C14-BC87BAF0C88D}"/>
              </a:ext>
            </a:extLst>
          </p:cNvPr>
          <p:cNvSpPr>
            <a:spLocks noGrp="1"/>
          </p:cNvSpPr>
          <p:nvPr>
            <p:ph type="title"/>
          </p:nvPr>
        </p:nvSpPr>
        <p:spPr/>
        <p:txBody>
          <a:bodyPr/>
          <a:lstStyle/>
          <a:p>
            <a:endParaRPr lang="en-US" dirty="0"/>
          </a:p>
        </p:txBody>
      </p:sp>
      <p:pic>
        <p:nvPicPr>
          <p:cNvPr id="5" name="Content Placeholder 4">
            <a:extLst>
              <a:ext uri="{FF2B5EF4-FFF2-40B4-BE49-F238E27FC236}">
                <a16:creationId xmlns:a16="http://schemas.microsoft.com/office/drawing/2014/main" id="{FB576A8F-47D7-824B-B44B-16B4EBCA208A}"/>
              </a:ext>
            </a:extLst>
          </p:cNvPr>
          <p:cNvPicPr>
            <a:picLocks noGrp="1" noChangeAspect="1"/>
          </p:cNvPicPr>
          <p:nvPr>
            <p:ph idx="1"/>
          </p:nvPr>
        </p:nvPicPr>
        <p:blipFill rotWithShape="1">
          <a:blip r:embed="rId2" cstate="screen">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a:ext>
            </a:extLst>
          </a:blip>
          <a:srcRect/>
          <a:stretch/>
        </p:blipFill>
        <p:spPr>
          <a:xfrm>
            <a:off x="904441" y="-66199"/>
            <a:ext cx="11382335" cy="6990397"/>
          </a:xfrm>
        </p:spPr>
      </p:pic>
      <p:sp>
        <p:nvSpPr>
          <p:cNvPr id="4" name="TextBox 3">
            <a:extLst>
              <a:ext uri="{FF2B5EF4-FFF2-40B4-BE49-F238E27FC236}">
                <a16:creationId xmlns:a16="http://schemas.microsoft.com/office/drawing/2014/main" id="{4E1E41DC-6977-4A41-B7E1-8B5C9E230FBE}"/>
              </a:ext>
            </a:extLst>
          </p:cNvPr>
          <p:cNvSpPr txBox="1"/>
          <p:nvPr/>
        </p:nvSpPr>
        <p:spPr>
          <a:xfrm>
            <a:off x="217171" y="1"/>
            <a:ext cx="2618024" cy="830997"/>
          </a:xfrm>
          <a:prstGeom prst="rect">
            <a:avLst/>
          </a:prstGeom>
          <a:noFill/>
        </p:spPr>
        <p:txBody>
          <a:bodyPr wrap="none" rtlCol="0">
            <a:spAutoFit/>
          </a:bodyPr>
          <a:lstStyle/>
          <a:p>
            <a:pPr defTabSz="609585">
              <a:defRPr/>
            </a:pPr>
            <a:r>
              <a:rPr lang="en-US" sz="2400" dirty="0">
                <a:solidFill>
                  <a:srgbClr val="FFFFFF"/>
                </a:solidFill>
                <a:latin typeface="Arial"/>
                <a:ea typeface="ＭＳ Ｐゴシック"/>
              </a:rPr>
              <a:t>Stockholm</a:t>
            </a:r>
            <a:br>
              <a:rPr lang="en-US" sz="2400" dirty="0">
                <a:solidFill>
                  <a:srgbClr val="FFFFFF"/>
                </a:solidFill>
                <a:latin typeface="Arial"/>
                <a:ea typeface="ＭＳ Ｐゴシック"/>
              </a:rPr>
            </a:br>
            <a:r>
              <a:rPr lang="en-US" sz="2400" dirty="0">
                <a:solidFill>
                  <a:srgbClr val="FFFFFF"/>
                </a:solidFill>
                <a:latin typeface="Arial"/>
                <a:ea typeface="ＭＳ Ｐゴシック"/>
              </a:rPr>
              <a:t>Resilience Centre</a:t>
            </a:r>
          </a:p>
        </p:txBody>
      </p:sp>
      <p:pic>
        <p:nvPicPr>
          <p:cNvPr id="6" name="Picture 5" descr="Chart, line chart&#10;&#10;Description automatically generated">
            <a:extLst>
              <a:ext uri="{FF2B5EF4-FFF2-40B4-BE49-F238E27FC236}">
                <a16:creationId xmlns:a16="http://schemas.microsoft.com/office/drawing/2014/main" id="{2333BEB2-A27F-564C-9CBA-D100B1F28A62}"/>
              </a:ext>
            </a:extLst>
          </p:cNvPr>
          <p:cNvPicPr>
            <a:picLocks noChangeAspect="1"/>
          </p:cNvPicPr>
          <p:nvPr/>
        </p:nvPicPr>
        <p:blipFill>
          <a:blip r:embed="rId4" cstate="screen">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a:ext>
            </a:extLst>
          </a:blip>
          <a:stretch>
            <a:fillRect/>
          </a:stretch>
        </p:blipFill>
        <p:spPr>
          <a:xfrm>
            <a:off x="0" y="861775"/>
            <a:ext cx="1808880" cy="3835400"/>
          </a:xfrm>
          <a:prstGeom prst="rect">
            <a:avLst/>
          </a:prstGeom>
        </p:spPr>
      </p:pic>
    </p:spTree>
    <p:extLst>
      <p:ext uri="{BB962C8B-B14F-4D97-AF65-F5344CB8AC3E}">
        <p14:creationId xmlns:p14="http://schemas.microsoft.com/office/powerpoint/2010/main" val="533995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C75E22-7855-0243-B8A5-763DEE0751D1}"/>
              </a:ext>
            </a:extLst>
          </p:cNvPr>
          <p:cNvSpPr>
            <a:spLocks noGrp="1"/>
          </p:cNvSpPr>
          <p:nvPr>
            <p:ph type="title"/>
          </p:nvPr>
        </p:nvSpPr>
        <p:spPr>
          <a:xfrm>
            <a:off x="7754447" y="381000"/>
            <a:ext cx="4683615" cy="381000"/>
          </a:xfrm>
        </p:spPr>
        <p:txBody>
          <a:bodyPr>
            <a:normAutofit fontScale="90000"/>
          </a:bodyPr>
          <a:lstStyle/>
          <a:p>
            <a:endParaRPr lang="en-US" dirty="0"/>
          </a:p>
        </p:txBody>
      </p:sp>
      <p:sp>
        <p:nvSpPr>
          <p:cNvPr id="3" name="Content Placeholder 2">
            <a:extLst>
              <a:ext uri="{FF2B5EF4-FFF2-40B4-BE49-F238E27FC236}">
                <a16:creationId xmlns:a16="http://schemas.microsoft.com/office/drawing/2014/main" id="{9D6D2A9B-27BC-C942-BE95-4D943BCD4644}"/>
              </a:ext>
            </a:extLst>
          </p:cNvPr>
          <p:cNvSpPr>
            <a:spLocks noGrp="1"/>
          </p:cNvSpPr>
          <p:nvPr>
            <p:ph idx="1"/>
          </p:nvPr>
        </p:nvSpPr>
        <p:spPr>
          <a:xfrm>
            <a:off x="304802" y="1143000"/>
            <a:ext cx="6196807" cy="5257800"/>
          </a:xfrm>
        </p:spPr>
        <p:txBody>
          <a:bodyPr>
            <a:normAutofit lnSpcReduction="10000"/>
          </a:bodyPr>
          <a:lstStyle/>
          <a:p>
            <a:pPr>
              <a:buFont typeface="Arial" panose="020B0604020202020204" pitchFamily="34" charset="0"/>
              <a:buChar char="•"/>
            </a:pPr>
            <a:r>
              <a:rPr lang="en-NZ" sz="2000" dirty="0"/>
              <a:t>A new international climate-crisis body has been “charged with defending all living creatures present and future who cannot speak for themselves”, and is quickly dubbed the Ministry for the Future. It is led by our protagonist, Mary Murphy, former foreign minister of Ireland. </a:t>
            </a:r>
          </a:p>
          <a:p>
            <a:pPr marL="0" indent="0">
              <a:buNone/>
            </a:pPr>
            <a:endParaRPr lang="en-NZ" sz="2000" dirty="0"/>
          </a:p>
          <a:p>
            <a:r>
              <a:rPr lang="en-NZ" sz="2000" dirty="0"/>
              <a:t>“Have you heard,” one asks, “that the warming of the oceans means that the amount of omega-3 fatty acids in fish and thus available for human consumption may drop by as much as sixty percent? And that these fatty acids are crucial to signal transduction in the brain, so it’s possible that our collective intelligence is now rapidly dropping because of an ocean-warming-caused diminishment in brainpower?”</a:t>
            </a:r>
          </a:p>
          <a:p>
            <a:endParaRPr lang="en-NZ" sz="2000" dirty="0"/>
          </a:p>
          <a:p>
            <a:r>
              <a:rPr lang="en-NZ" sz="2000" dirty="0"/>
              <a:t>The other replies: “That would explain a lot.” </a:t>
            </a:r>
          </a:p>
        </p:txBody>
      </p:sp>
      <p:pic>
        <p:nvPicPr>
          <p:cNvPr id="1026" name="Picture 2" descr="pjimage (4)">
            <a:extLst>
              <a:ext uri="{FF2B5EF4-FFF2-40B4-BE49-F238E27FC236}">
                <a16:creationId xmlns:a16="http://schemas.microsoft.com/office/drawing/2014/main" id="{4D069467-818B-B147-A4F3-44F277B577B7}"/>
              </a:ext>
            </a:extLst>
          </p:cNvPr>
          <p:cNvPicPr>
            <a:picLocks noChangeAspect="1" noChangeArrowheads="1"/>
          </p:cNvPicPr>
          <p:nvPr/>
        </p:nvPicPr>
        <p:blipFill>
          <a:blip r:embed="rId2" cstate="screen">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a:ext>
            </a:extLst>
          </a:blip>
          <a:srcRect/>
          <a:stretch>
            <a:fillRect/>
          </a:stretch>
        </p:blipFill>
        <p:spPr bwMode="auto">
          <a:xfrm>
            <a:off x="6747670" y="-4"/>
            <a:ext cx="5444332" cy="3429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Graphical user interface, text, application&#10;&#10;Description automatically generated">
            <a:extLst>
              <a:ext uri="{FF2B5EF4-FFF2-40B4-BE49-F238E27FC236}">
                <a16:creationId xmlns:a16="http://schemas.microsoft.com/office/drawing/2014/main" id="{500101F6-FF4C-6C4C-8D39-77EDE288C4E2}"/>
              </a:ext>
            </a:extLst>
          </p:cNvPr>
          <p:cNvPicPr>
            <a:picLocks noChangeAspect="1"/>
          </p:cNvPicPr>
          <p:nvPr/>
        </p:nvPicPr>
        <p:blipFill rotWithShape="1">
          <a:blip r:embed="rId4" cstate="screen">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a:ext>
            </a:extLst>
          </a:blip>
          <a:srcRect/>
          <a:stretch/>
        </p:blipFill>
        <p:spPr>
          <a:xfrm>
            <a:off x="6747670" y="3429000"/>
            <a:ext cx="5444332" cy="3448499"/>
          </a:xfrm>
          <a:prstGeom prst="rect">
            <a:avLst/>
          </a:prstGeom>
        </p:spPr>
      </p:pic>
      <p:sp>
        <p:nvSpPr>
          <p:cNvPr id="6" name="Content Placeholder 2">
            <a:extLst>
              <a:ext uri="{FF2B5EF4-FFF2-40B4-BE49-F238E27FC236}">
                <a16:creationId xmlns:a16="http://schemas.microsoft.com/office/drawing/2014/main" id="{E9056E65-132A-4A4F-8E46-D917E782E455}"/>
              </a:ext>
            </a:extLst>
          </p:cNvPr>
          <p:cNvSpPr txBox="1">
            <a:spLocks/>
          </p:cNvSpPr>
          <p:nvPr/>
        </p:nvSpPr>
        <p:spPr bwMode="auto">
          <a:xfrm>
            <a:off x="8909373" y="6154110"/>
            <a:ext cx="2655487" cy="49338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190495" indent="-190495" algn="l" rtl="0" eaLnBrk="0" fontAlgn="base" hangingPunct="0">
              <a:lnSpc>
                <a:spcPct val="85000"/>
              </a:lnSpc>
              <a:spcBef>
                <a:spcPct val="15000"/>
              </a:spcBef>
              <a:spcAft>
                <a:spcPct val="0"/>
              </a:spcAft>
              <a:buChar char="•"/>
              <a:defRPr sz="1800">
                <a:solidFill>
                  <a:srgbClr val="343267"/>
                </a:solidFill>
                <a:latin typeface="+mn-lt"/>
                <a:ea typeface="+mn-ea"/>
                <a:cs typeface="ＭＳ Ｐゴシック" charset="0"/>
              </a:defRPr>
            </a:lvl1pPr>
            <a:lvl2pPr marL="622284" indent="-190495" algn="l" rtl="0" eaLnBrk="0" fontAlgn="base" hangingPunct="0">
              <a:lnSpc>
                <a:spcPct val="85000"/>
              </a:lnSpc>
              <a:spcBef>
                <a:spcPct val="20000"/>
              </a:spcBef>
              <a:spcAft>
                <a:spcPct val="0"/>
              </a:spcAft>
              <a:buSzPct val="75000"/>
              <a:buFont typeface="Times" charset="0"/>
              <a:buChar char="•"/>
              <a:defRPr sz="1800">
                <a:solidFill>
                  <a:srgbClr val="343334"/>
                </a:solidFill>
                <a:latin typeface="+mn-lt"/>
                <a:ea typeface="+mn-ea"/>
              </a:defRPr>
            </a:lvl2pPr>
            <a:lvl3pPr marL="1142971" indent="-228594" algn="l" rtl="0" eaLnBrk="0" fontAlgn="base" hangingPunct="0">
              <a:spcBef>
                <a:spcPct val="20000"/>
              </a:spcBef>
              <a:spcAft>
                <a:spcPct val="0"/>
              </a:spcAft>
              <a:buChar char="•"/>
              <a:defRPr>
                <a:solidFill>
                  <a:schemeClr val="tx1"/>
                </a:solidFill>
                <a:latin typeface="+mn-lt"/>
                <a:ea typeface="+mn-ea"/>
              </a:defRPr>
            </a:lvl3pPr>
            <a:lvl4pPr marL="1657309" indent="-228594" algn="l" rtl="0" eaLnBrk="0" fontAlgn="base" hangingPunct="0">
              <a:spcBef>
                <a:spcPct val="20000"/>
              </a:spcBef>
              <a:spcAft>
                <a:spcPct val="0"/>
              </a:spcAft>
              <a:buChar char="–"/>
              <a:defRPr sz="2000">
                <a:solidFill>
                  <a:schemeClr val="tx1"/>
                </a:solidFill>
                <a:latin typeface="+mn-lt"/>
                <a:ea typeface="+mn-ea"/>
              </a:defRPr>
            </a:lvl4pPr>
            <a:lvl5pPr marL="2076399" indent="-228594" algn="l" rtl="0" eaLnBrk="0" fontAlgn="base" hangingPunct="0">
              <a:spcBef>
                <a:spcPct val="20000"/>
              </a:spcBef>
              <a:spcAft>
                <a:spcPct val="0"/>
              </a:spcAft>
              <a:buChar char="»"/>
              <a:defRPr sz="2000">
                <a:solidFill>
                  <a:schemeClr val="tx1"/>
                </a:solidFill>
                <a:latin typeface="+mn-lt"/>
                <a:ea typeface="+mn-ea"/>
              </a:defRPr>
            </a:lvl5pPr>
            <a:lvl6pPr marL="2533587" indent="-228594" algn="l" rtl="0" fontAlgn="base">
              <a:spcBef>
                <a:spcPct val="20000"/>
              </a:spcBef>
              <a:spcAft>
                <a:spcPct val="0"/>
              </a:spcAft>
              <a:buChar char="»"/>
              <a:defRPr sz="2000">
                <a:solidFill>
                  <a:schemeClr val="tx1"/>
                </a:solidFill>
                <a:latin typeface="+mn-lt"/>
                <a:ea typeface="+mn-ea"/>
              </a:defRPr>
            </a:lvl6pPr>
            <a:lvl7pPr marL="2990776" indent="-228594" algn="l" rtl="0" fontAlgn="base">
              <a:spcBef>
                <a:spcPct val="20000"/>
              </a:spcBef>
              <a:spcAft>
                <a:spcPct val="0"/>
              </a:spcAft>
              <a:buChar char="»"/>
              <a:defRPr sz="2000">
                <a:solidFill>
                  <a:schemeClr val="tx1"/>
                </a:solidFill>
                <a:latin typeface="+mn-lt"/>
                <a:ea typeface="+mn-ea"/>
              </a:defRPr>
            </a:lvl7pPr>
            <a:lvl8pPr marL="3447964" indent="-228594" algn="l" rtl="0" fontAlgn="base">
              <a:spcBef>
                <a:spcPct val="20000"/>
              </a:spcBef>
              <a:spcAft>
                <a:spcPct val="0"/>
              </a:spcAft>
              <a:buChar char="»"/>
              <a:defRPr sz="2000">
                <a:solidFill>
                  <a:schemeClr val="tx1"/>
                </a:solidFill>
                <a:latin typeface="+mn-lt"/>
                <a:ea typeface="+mn-ea"/>
              </a:defRPr>
            </a:lvl8pPr>
            <a:lvl9pPr marL="3905153" indent="-228594" algn="l" rtl="0" fontAlgn="base">
              <a:spcBef>
                <a:spcPct val="20000"/>
              </a:spcBef>
              <a:spcAft>
                <a:spcPct val="0"/>
              </a:spcAft>
              <a:buChar char="»"/>
              <a:defRPr sz="2000">
                <a:solidFill>
                  <a:schemeClr val="tx1"/>
                </a:solidFill>
                <a:latin typeface="+mn-lt"/>
                <a:ea typeface="+mn-ea"/>
              </a:defRPr>
            </a:lvl9pPr>
          </a:lstStyle>
          <a:p>
            <a:pPr marL="253987" indent="-253987" defTabSz="609585">
              <a:defRPr/>
            </a:pPr>
            <a:r>
              <a:rPr lang="en-US" sz="1200" kern="0">
                <a:latin typeface="Arial"/>
                <a:ea typeface="ＭＳ Ｐゴシック"/>
                <a:hlinkClick r:id="rId6"/>
              </a:rPr>
              <a:t>https://www.thenation.com/article/culture/qa-kim-stanley-robinson/</a:t>
            </a:r>
            <a:endParaRPr lang="en-US" sz="1200" kern="0">
              <a:latin typeface="Arial"/>
              <a:ea typeface="ＭＳ Ｐゴシック"/>
            </a:endParaRPr>
          </a:p>
          <a:p>
            <a:pPr marL="253987" indent="-253987" defTabSz="609585">
              <a:defRPr/>
            </a:pPr>
            <a:endParaRPr lang="en-US" kern="0" dirty="0">
              <a:latin typeface="Arial"/>
              <a:ea typeface="ＭＳ Ｐゴシック"/>
            </a:endParaRPr>
          </a:p>
        </p:txBody>
      </p:sp>
      <p:sp>
        <p:nvSpPr>
          <p:cNvPr id="7" name="Title 1">
            <a:extLst>
              <a:ext uri="{FF2B5EF4-FFF2-40B4-BE49-F238E27FC236}">
                <a16:creationId xmlns:a16="http://schemas.microsoft.com/office/drawing/2014/main" id="{E7DFABA8-A270-2749-A373-996A0C8725F3}"/>
              </a:ext>
            </a:extLst>
          </p:cNvPr>
          <p:cNvSpPr txBox="1">
            <a:spLocks/>
          </p:cNvSpPr>
          <p:nvPr/>
        </p:nvSpPr>
        <p:spPr bwMode="auto">
          <a:xfrm>
            <a:off x="304802" y="381000"/>
            <a:ext cx="6196807" cy="762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200">
                <a:solidFill>
                  <a:srgbClr val="AF0025"/>
                </a:solidFill>
                <a:latin typeface="+mj-lt"/>
                <a:ea typeface="+mj-ea"/>
                <a:cs typeface="ＭＳ Ｐゴシック" charset="0"/>
              </a:defRPr>
            </a:lvl1pPr>
            <a:lvl2pPr algn="l" rtl="0" eaLnBrk="0" fontAlgn="base" hangingPunct="0">
              <a:spcBef>
                <a:spcPct val="0"/>
              </a:spcBef>
              <a:spcAft>
                <a:spcPct val="0"/>
              </a:spcAft>
              <a:defRPr sz="3200">
                <a:solidFill>
                  <a:srgbClr val="AF0025"/>
                </a:solidFill>
                <a:latin typeface="Georgia" charset="0"/>
                <a:ea typeface="ＭＳ Ｐゴシック" charset="0"/>
                <a:cs typeface="ＭＳ Ｐゴシック" charset="0"/>
              </a:defRPr>
            </a:lvl2pPr>
            <a:lvl3pPr algn="l" rtl="0" eaLnBrk="0" fontAlgn="base" hangingPunct="0">
              <a:spcBef>
                <a:spcPct val="0"/>
              </a:spcBef>
              <a:spcAft>
                <a:spcPct val="0"/>
              </a:spcAft>
              <a:defRPr sz="3200">
                <a:solidFill>
                  <a:srgbClr val="AF0025"/>
                </a:solidFill>
                <a:latin typeface="Georgia" charset="0"/>
                <a:ea typeface="ＭＳ Ｐゴシック" charset="0"/>
                <a:cs typeface="ＭＳ Ｐゴシック" charset="0"/>
              </a:defRPr>
            </a:lvl3pPr>
            <a:lvl4pPr algn="l" rtl="0" eaLnBrk="0" fontAlgn="base" hangingPunct="0">
              <a:spcBef>
                <a:spcPct val="0"/>
              </a:spcBef>
              <a:spcAft>
                <a:spcPct val="0"/>
              </a:spcAft>
              <a:defRPr sz="3200">
                <a:solidFill>
                  <a:srgbClr val="AF0025"/>
                </a:solidFill>
                <a:latin typeface="Georgia" charset="0"/>
                <a:ea typeface="ＭＳ Ｐゴシック" charset="0"/>
                <a:cs typeface="ＭＳ Ｐゴシック" charset="0"/>
              </a:defRPr>
            </a:lvl4pPr>
            <a:lvl5pPr algn="l" rtl="0" eaLnBrk="0" fontAlgn="base" hangingPunct="0">
              <a:spcBef>
                <a:spcPct val="0"/>
              </a:spcBef>
              <a:spcAft>
                <a:spcPct val="0"/>
              </a:spcAft>
              <a:defRPr sz="3200">
                <a:solidFill>
                  <a:srgbClr val="AF0025"/>
                </a:solidFill>
                <a:latin typeface="Georgia" charset="0"/>
                <a:ea typeface="ＭＳ Ｐゴシック" charset="0"/>
                <a:cs typeface="ＭＳ Ｐゴシック" charset="0"/>
              </a:defRPr>
            </a:lvl5pPr>
            <a:lvl6pPr marL="457189" algn="l" rtl="0" fontAlgn="base">
              <a:spcBef>
                <a:spcPct val="0"/>
              </a:spcBef>
              <a:spcAft>
                <a:spcPct val="0"/>
              </a:spcAft>
              <a:defRPr sz="3200">
                <a:solidFill>
                  <a:srgbClr val="AF0025"/>
                </a:solidFill>
                <a:latin typeface="Georgia" charset="0"/>
                <a:ea typeface="ＭＳ Ｐゴシック" charset="0"/>
              </a:defRPr>
            </a:lvl6pPr>
            <a:lvl7pPr marL="914377" algn="l" rtl="0" fontAlgn="base">
              <a:spcBef>
                <a:spcPct val="0"/>
              </a:spcBef>
              <a:spcAft>
                <a:spcPct val="0"/>
              </a:spcAft>
              <a:defRPr sz="3200">
                <a:solidFill>
                  <a:srgbClr val="AF0025"/>
                </a:solidFill>
                <a:latin typeface="Georgia" charset="0"/>
                <a:ea typeface="ＭＳ Ｐゴシック" charset="0"/>
              </a:defRPr>
            </a:lvl7pPr>
            <a:lvl8pPr marL="1371566" algn="l" rtl="0" fontAlgn="base">
              <a:spcBef>
                <a:spcPct val="0"/>
              </a:spcBef>
              <a:spcAft>
                <a:spcPct val="0"/>
              </a:spcAft>
              <a:defRPr sz="3200">
                <a:solidFill>
                  <a:srgbClr val="AF0025"/>
                </a:solidFill>
                <a:latin typeface="Georgia" charset="0"/>
                <a:ea typeface="ＭＳ Ｐゴシック" charset="0"/>
              </a:defRPr>
            </a:lvl8pPr>
            <a:lvl9pPr marL="1828754" algn="l" rtl="0" fontAlgn="base">
              <a:spcBef>
                <a:spcPct val="0"/>
              </a:spcBef>
              <a:spcAft>
                <a:spcPct val="0"/>
              </a:spcAft>
              <a:defRPr sz="3200">
                <a:solidFill>
                  <a:srgbClr val="AF0025"/>
                </a:solidFill>
                <a:latin typeface="Georgia" charset="0"/>
                <a:ea typeface="ＭＳ Ｐゴシック" charset="0"/>
              </a:defRPr>
            </a:lvl9pPr>
          </a:lstStyle>
          <a:p>
            <a:pPr defTabSz="609585">
              <a:defRPr/>
            </a:pPr>
            <a:r>
              <a:rPr lang="en-US" sz="3733" kern="0" dirty="0" err="1">
                <a:latin typeface="Georgia"/>
                <a:ea typeface="ＭＳ Ｐゴシック"/>
              </a:rPr>
              <a:t>Cli</a:t>
            </a:r>
            <a:r>
              <a:rPr lang="en-US" sz="3733" kern="0" dirty="0">
                <a:latin typeface="Georgia"/>
                <a:ea typeface="ＭＳ Ｐゴシック"/>
              </a:rPr>
              <a:t>-fi</a:t>
            </a:r>
          </a:p>
        </p:txBody>
      </p:sp>
    </p:spTree>
    <p:extLst>
      <p:ext uri="{BB962C8B-B14F-4D97-AF65-F5344CB8AC3E}">
        <p14:creationId xmlns:p14="http://schemas.microsoft.com/office/powerpoint/2010/main" val="394884163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80E6E6-23E7-1946-9101-A184B094FBEB}"/>
              </a:ext>
            </a:extLst>
          </p:cNvPr>
          <p:cNvSpPr>
            <a:spLocks noGrp="1"/>
          </p:cNvSpPr>
          <p:nvPr>
            <p:ph type="title"/>
          </p:nvPr>
        </p:nvSpPr>
        <p:spPr>
          <a:xfrm>
            <a:off x="333122" y="228543"/>
            <a:ext cx="6165969" cy="724015"/>
          </a:xfrm>
        </p:spPr>
        <p:txBody>
          <a:bodyPr/>
          <a:lstStyle/>
          <a:p>
            <a:r>
              <a:rPr lang="en-US" sz="3733" dirty="0"/>
              <a:t>“Casting our nets”</a:t>
            </a:r>
          </a:p>
        </p:txBody>
      </p:sp>
      <p:sp>
        <p:nvSpPr>
          <p:cNvPr id="3" name="Content Placeholder 2">
            <a:extLst>
              <a:ext uri="{FF2B5EF4-FFF2-40B4-BE49-F238E27FC236}">
                <a16:creationId xmlns:a16="http://schemas.microsoft.com/office/drawing/2014/main" id="{3ACDF8AA-1375-EC43-96ED-DC2CDF48243E}"/>
              </a:ext>
            </a:extLst>
          </p:cNvPr>
          <p:cNvSpPr>
            <a:spLocks noGrp="1"/>
          </p:cNvSpPr>
          <p:nvPr>
            <p:ph idx="1"/>
          </p:nvPr>
        </p:nvSpPr>
        <p:spPr/>
        <p:txBody>
          <a:bodyPr/>
          <a:lstStyle/>
          <a:p>
            <a:r>
              <a:rPr lang="en-NZ" sz="2667" dirty="0"/>
              <a:t>Back in 1900, </a:t>
            </a:r>
            <a:r>
              <a:rPr lang="en-NZ" sz="2667" dirty="0" err="1"/>
              <a:t>Āpirana</a:t>
            </a:r>
            <a:r>
              <a:rPr lang="en-NZ" sz="2667" dirty="0"/>
              <a:t> Ngata, the Ngāti </a:t>
            </a:r>
            <a:r>
              <a:rPr lang="en-NZ" sz="2667" dirty="0" err="1"/>
              <a:t>Porou</a:t>
            </a:r>
            <a:r>
              <a:rPr lang="en-NZ" sz="2667" dirty="0"/>
              <a:t> leader and scholar,</a:t>
            </a:r>
            <a:br>
              <a:rPr lang="en-NZ" sz="2667" dirty="0"/>
            </a:br>
            <a:r>
              <a:rPr lang="en-NZ" sz="2667" dirty="0"/>
              <a:t>wrote of </a:t>
            </a:r>
            <a:r>
              <a:rPr lang="en-NZ" sz="2667" dirty="0" err="1"/>
              <a:t>mātauranga</a:t>
            </a:r>
            <a:r>
              <a:rPr lang="en-NZ" sz="2667" dirty="0"/>
              <a:t> Māori and </a:t>
            </a:r>
            <a:r>
              <a:rPr lang="en-NZ" sz="2667" dirty="0" err="1"/>
              <a:t>mātauranga</a:t>
            </a:r>
            <a:r>
              <a:rPr lang="en-NZ" sz="2667" dirty="0"/>
              <a:t> </a:t>
            </a:r>
            <a:r>
              <a:rPr lang="en-NZ" sz="2667" dirty="0" err="1"/>
              <a:t>Pākeha</a:t>
            </a:r>
            <a:r>
              <a:rPr lang="en-NZ" sz="2667" dirty="0"/>
              <a:t>…</a:t>
            </a:r>
          </a:p>
          <a:p>
            <a:endParaRPr lang="en-NZ" sz="2667" dirty="0"/>
          </a:p>
          <a:p>
            <a:r>
              <a:rPr lang="en-NZ" sz="2667" dirty="0"/>
              <a:t>…and the great benefit of "casting our nets between them,” rather than fishing in one or the other </a:t>
            </a:r>
            <a:endParaRPr lang="en-US" sz="2667" dirty="0"/>
          </a:p>
        </p:txBody>
      </p:sp>
      <p:pic>
        <p:nvPicPr>
          <p:cNvPr id="1028" name="Picture 4" descr="Apirana Ngata leads the haka at Waitangi, 1940. &#10;">
            <a:extLst>
              <a:ext uri="{FF2B5EF4-FFF2-40B4-BE49-F238E27FC236}">
                <a16:creationId xmlns:a16="http://schemas.microsoft.com/office/drawing/2014/main" id="{B80421D6-09A1-464B-AFE7-68C3E996A9E8}"/>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a:ext>
            </a:extLst>
          </a:blip>
          <a:srcRect/>
          <a:stretch>
            <a:fillRect/>
          </a:stretch>
        </p:blipFill>
        <p:spPr bwMode="auto">
          <a:xfrm>
            <a:off x="5112458" y="3134819"/>
            <a:ext cx="6405957" cy="361408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person with a mustache&#10;&#10;Description automatically generated with low confidence">
            <a:extLst>
              <a:ext uri="{FF2B5EF4-FFF2-40B4-BE49-F238E27FC236}">
                <a16:creationId xmlns:a16="http://schemas.microsoft.com/office/drawing/2014/main" id="{AC44452D-A4F8-A443-BB2F-E8EDE9C2BED1}"/>
              </a:ext>
            </a:extLst>
          </p:cNvPr>
          <p:cNvPicPr>
            <a:picLocks noChangeAspect="1"/>
          </p:cNvPicPr>
          <p:nvPr/>
        </p:nvPicPr>
        <p:blipFill rotWithShape="1">
          <a:blip r:embed="rId4" cstate="screen">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a:ext>
            </a:extLst>
          </a:blip>
          <a:srcRect/>
          <a:stretch/>
        </p:blipFill>
        <p:spPr>
          <a:xfrm>
            <a:off x="1145629" y="3134820"/>
            <a:ext cx="3699643" cy="3010921"/>
          </a:xfrm>
          <a:prstGeom prst="rect">
            <a:avLst/>
          </a:prstGeom>
        </p:spPr>
      </p:pic>
    </p:spTree>
    <p:extLst>
      <p:ext uri="{BB962C8B-B14F-4D97-AF65-F5344CB8AC3E}">
        <p14:creationId xmlns:p14="http://schemas.microsoft.com/office/powerpoint/2010/main" val="361711668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35618" name="Rectangle 2"/>
          <p:cNvSpPr>
            <a:spLocks noGrp="1" noChangeArrowheads="1"/>
          </p:cNvSpPr>
          <p:nvPr>
            <p:ph type="title"/>
          </p:nvPr>
        </p:nvSpPr>
        <p:spPr/>
        <p:txBody>
          <a:bodyPr/>
          <a:lstStyle/>
          <a:p>
            <a:pPr>
              <a:defRPr/>
            </a:pPr>
            <a:r>
              <a:rPr lang="en-US" sz="3733" dirty="0"/>
              <a:t>Community</a:t>
            </a:r>
          </a:p>
        </p:txBody>
      </p:sp>
      <p:sp>
        <p:nvSpPr>
          <p:cNvPr id="7535619" name="Rectangle 3"/>
          <p:cNvSpPr>
            <a:spLocks noGrp="1" noChangeArrowheads="1"/>
          </p:cNvSpPr>
          <p:nvPr>
            <p:ph type="body" idx="1"/>
          </p:nvPr>
        </p:nvSpPr>
        <p:spPr>
          <a:xfrm>
            <a:off x="304800" y="1143000"/>
            <a:ext cx="11480800" cy="5715000"/>
          </a:xfrm>
        </p:spPr>
        <p:txBody>
          <a:bodyPr>
            <a:normAutofit lnSpcReduction="10000"/>
          </a:bodyPr>
          <a:lstStyle/>
          <a:p>
            <a:pPr>
              <a:defRPr/>
            </a:pPr>
            <a:r>
              <a:rPr lang="en-US" sz="2400" dirty="0"/>
              <a:t>Issues are increasingly global…solutions are increasingly local</a:t>
            </a:r>
          </a:p>
          <a:p>
            <a:pPr>
              <a:defRPr/>
            </a:pPr>
            <a:r>
              <a:rPr lang="en-US" sz="2400" dirty="0"/>
              <a:t>...to achieve an unprecedented speed, scale and complexity of change</a:t>
            </a:r>
          </a:p>
          <a:p>
            <a:pPr>
              <a:defRPr/>
            </a:pPr>
            <a:endParaRPr lang="en-US" sz="2400" dirty="0"/>
          </a:p>
          <a:p>
            <a:pPr>
              <a:defRPr/>
            </a:pPr>
            <a:r>
              <a:rPr lang="en-US" sz="2400" dirty="0"/>
              <a:t>Solutions require very strong, learning communities…some attributes:</a:t>
            </a:r>
          </a:p>
          <a:p>
            <a:pPr lvl="1">
              <a:defRPr/>
            </a:pPr>
            <a:r>
              <a:rPr lang="en-US" dirty="0"/>
              <a:t>Common sense</a:t>
            </a:r>
          </a:p>
          <a:p>
            <a:pPr lvl="1">
              <a:defRPr/>
            </a:pPr>
            <a:r>
              <a:rPr lang="en-US" dirty="0"/>
              <a:t>Common purpose</a:t>
            </a:r>
          </a:p>
          <a:p>
            <a:pPr lvl="1">
              <a:defRPr/>
            </a:pPr>
            <a:r>
              <a:rPr lang="en-US" dirty="0"/>
              <a:t>Common wealth</a:t>
            </a:r>
          </a:p>
          <a:p>
            <a:pPr lvl="1">
              <a:defRPr/>
            </a:pPr>
            <a:endParaRPr lang="en-US" dirty="0"/>
          </a:p>
          <a:p>
            <a:pPr>
              <a:defRPr/>
            </a:pPr>
            <a:r>
              <a:rPr lang="en-US" sz="2400" dirty="0"/>
              <a:t>Places where individuals are valued, helped, encouraged…</a:t>
            </a:r>
          </a:p>
          <a:p>
            <a:pPr>
              <a:defRPr/>
            </a:pPr>
            <a:r>
              <a:rPr lang="en-US" sz="2400" dirty="0"/>
              <a:t>…in return, we all participate, change</a:t>
            </a:r>
          </a:p>
          <a:p>
            <a:pPr>
              <a:defRPr/>
            </a:pPr>
            <a:endParaRPr lang="en-US" sz="2400" dirty="0"/>
          </a:p>
          <a:p>
            <a:pPr>
              <a:defRPr/>
            </a:pPr>
            <a:r>
              <a:rPr lang="en-US" sz="2400" dirty="0"/>
              <a:t>We each can only do our infinitesimally small part…</a:t>
            </a:r>
          </a:p>
          <a:p>
            <a:pPr>
              <a:defRPr/>
            </a:pPr>
            <a:r>
              <a:rPr lang="en-US" sz="2400" dirty="0"/>
              <a:t>…but if an infinitely largely number of do so, we can change the world</a:t>
            </a:r>
          </a:p>
          <a:p>
            <a:pPr>
              <a:defRPr/>
            </a:pPr>
            <a:r>
              <a:rPr lang="en-US" sz="2400" dirty="0"/>
              <a:t>…beginning in our own backyards</a:t>
            </a:r>
          </a:p>
          <a:p>
            <a:pPr>
              <a:defRPr/>
            </a:pPr>
            <a:endParaRPr lang="en-US" sz="2400" dirty="0"/>
          </a:p>
        </p:txBody>
      </p:sp>
    </p:spTree>
    <p:extLst>
      <p:ext uri="{BB962C8B-B14F-4D97-AF65-F5344CB8AC3E}">
        <p14:creationId xmlns:p14="http://schemas.microsoft.com/office/powerpoint/2010/main" val="24023475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53561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535619">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535619">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535619">
                                            <p:txEl>
                                              <p:pRg st="4" end="4"/>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535619">
                                            <p:txEl>
                                              <p:pRg st="5" end="5"/>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535619">
                                            <p:txEl>
                                              <p:pRg st="6" end="6"/>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535619">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7535619">
                                            <p:txEl>
                                              <p:pRg st="9" end="9"/>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7535619">
                                            <p:txEl>
                                              <p:pRg st="11" end="11"/>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7535619">
                                            <p:txEl>
                                              <p:pRg st="12" end="12"/>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7535619">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35619" grpId="0" build="p" bldLvl="2"/>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881AB49E-9A74-614E-B968-B5BE803F6BD3}"/>
              </a:ext>
            </a:extLst>
          </p:cNvPr>
          <p:cNvPicPr>
            <a:picLocks noChangeAspect="1"/>
          </p:cNvPicPr>
          <p:nvPr/>
        </p:nvPicPr>
        <p:blipFill rotWithShape="1">
          <a:blip r:embed="rId2" cstate="screen">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a:ext>
            </a:extLst>
          </a:blip>
          <a:srcRect/>
          <a:stretch/>
        </p:blipFill>
        <p:spPr>
          <a:xfrm>
            <a:off x="-137417" y="0"/>
            <a:ext cx="12508295" cy="6858000"/>
          </a:xfrm>
          <a:prstGeom prst="rect">
            <a:avLst/>
          </a:prstGeom>
        </p:spPr>
      </p:pic>
      <p:sp>
        <p:nvSpPr>
          <p:cNvPr id="2" name="Title 1">
            <a:extLst>
              <a:ext uri="{FF2B5EF4-FFF2-40B4-BE49-F238E27FC236}">
                <a16:creationId xmlns:a16="http://schemas.microsoft.com/office/drawing/2014/main" id="{27657AE8-8CC8-7A46-B689-543332D214B5}"/>
              </a:ext>
            </a:extLst>
          </p:cNvPr>
          <p:cNvSpPr>
            <a:spLocks noGrp="1"/>
          </p:cNvSpPr>
          <p:nvPr>
            <p:ph type="title"/>
          </p:nvPr>
        </p:nvSpPr>
        <p:spPr/>
        <p:txBody>
          <a:bodyPr/>
          <a:lstStyle/>
          <a:p>
            <a:endParaRPr lang="en-US"/>
          </a:p>
        </p:txBody>
      </p:sp>
      <p:pic>
        <p:nvPicPr>
          <p:cNvPr id="9" name="Picture 8">
            <a:extLst>
              <a:ext uri="{FF2B5EF4-FFF2-40B4-BE49-F238E27FC236}">
                <a16:creationId xmlns:a16="http://schemas.microsoft.com/office/drawing/2014/main" id="{E3DADAB5-426A-9247-B880-3EC19526EF0F}"/>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a:ext>
            </a:extLst>
          </a:blip>
          <a:srcRect/>
          <a:stretch/>
        </p:blipFill>
        <p:spPr>
          <a:xfrm>
            <a:off x="2188359" y="1"/>
            <a:ext cx="7815283" cy="6857460"/>
          </a:xfrm>
          <a:prstGeom prst="rect">
            <a:avLst/>
          </a:prstGeom>
        </p:spPr>
      </p:pic>
      <p:sp>
        <p:nvSpPr>
          <p:cNvPr id="7" name="Content Placeholder 6">
            <a:extLst>
              <a:ext uri="{FF2B5EF4-FFF2-40B4-BE49-F238E27FC236}">
                <a16:creationId xmlns:a16="http://schemas.microsoft.com/office/drawing/2014/main" id="{49664EA0-CA10-DB41-8F62-7E0999C3AC2E}"/>
              </a:ext>
            </a:extLst>
          </p:cNvPr>
          <p:cNvSpPr>
            <a:spLocks noGrp="1"/>
          </p:cNvSpPr>
          <p:nvPr>
            <p:ph idx="1"/>
          </p:nvPr>
        </p:nvSpPr>
        <p:spPr>
          <a:xfrm>
            <a:off x="7821404" y="6104045"/>
            <a:ext cx="4119419" cy="449007"/>
          </a:xfrm>
        </p:spPr>
        <p:txBody>
          <a:bodyPr/>
          <a:lstStyle/>
          <a:p>
            <a:r>
              <a:rPr lang="en-NZ" sz="2133" dirty="0">
                <a:solidFill>
                  <a:srgbClr val="FF0000"/>
                </a:solidFill>
                <a:hlinkClick r:id="rId6">
                  <a:extLst>
                    <a:ext uri="{A12FA001-AC4F-418D-AE19-62706E023703}">
                      <ahyp:hlinkClr xmlns:ahyp="http://schemas.microsoft.com/office/drawing/2018/hyperlinkcolor" val="tx"/>
                    </a:ext>
                  </a:extLst>
                </a:hlinkClick>
              </a:rPr>
              <a:t>https://www.notokmovie.com/</a:t>
            </a:r>
            <a:endParaRPr lang="en-US" sz="2133" dirty="0">
              <a:solidFill>
                <a:srgbClr val="FF0000"/>
              </a:solidFill>
            </a:endParaRPr>
          </a:p>
        </p:txBody>
      </p:sp>
    </p:spTree>
    <p:extLst>
      <p:ext uri="{BB962C8B-B14F-4D97-AF65-F5344CB8AC3E}">
        <p14:creationId xmlns:p14="http://schemas.microsoft.com/office/powerpoint/2010/main" val="1265798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7"/>
          <p:cNvSpPr txBox="1">
            <a:spLocks noChangeArrowheads="1"/>
          </p:cNvSpPr>
          <p:nvPr/>
        </p:nvSpPr>
        <p:spPr bwMode="auto">
          <a:xfrm>
            <a:off x="7421005" y="452672"/>
            <a:ext cx="4743449" cy="199222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121920" tIns="60960" rIns="121920" bIns="60960" numCol="1" anchor="ctr" anchorCtr="0" compatLnSpc="1">
            <a:prstTxWarp prst="textNoShape">
              <a:avLst/>
            </a:prstTxWarp>
          </a:bodyPr>
          <a:lstStyle>
            <a:lvl1pPr algn="l" rtl="0" eaLnBrk="0" fontAlgn="base" hangingPunct="0">
              <a:spcBef>
                <a:spcPct val="0"/>
              </a:spcBef>
              <a:spcAft>
                <a:spcPct val="0"/>
              </a:spcAft>
              <a:defRPr sz="3200">
                <a:solidFill>
                  <a:srgbClr val="AF0025"/>
                </a:solidFill>
                <a:latin typeface="+mj-lt"/>
                <a:ea typeface="+mj-ea"/>
                <a:cs typeface="ＭＳ Ｐゴシック" charset="0"/>
              </a:defRPr>
            </a:lvl1pPr>
            <a:lvl2pPr algn="l" rtl="0" eaLnBrk="0" fontAlgn="base" hangingPunct="0">
              <a:spcBef>
                <a:spcPct val="0"/>
              </a:spcBef>
              <a:spcAft>
                <a:spcPct val="0"/>
              </a:spcAft>
              <a:defRPr sz="3200">
                <a:solidFill>
                  <a:srgbClr val="AF0025"/>
                </a:solidFill>
                <a:latin typeface="Georgia" charset="0"/>
                <a:ea typeface="ＭＳ Ｐゴシック" charset="0"/>
                <a:cs typeface="ＭＳ Ｐゴシック" charset="0"/>
              </a:defRPr>
            </a:lvl2pPr>
            <a:lvl3pPr algn="l" rtl="0" eaLnBrk="0" fontAlgn="base" hangingPunct="0">
              <a:spcBef>
                <a:spcPct val="0"/>
              </a:spcBef>
              <a:spcAft>
                <a:spcPct val="0"/>
              </a:spcAft>
              <a:defRPr sz="3200">
                <a:solidFill>
                  <a:srgbClr val="AF0025"/>
                </a:solidFill>
                <a:latin typeface="Georgia" charset="0"/>
                <a:ea typeface="ＭＳ Ｐゴシック" charset="0"/>
                <a:cs typeface="ＭＳ Ｐゴシック" charset="0"/>
              </a:defRPr>
            </a:lvl3pPr>
            <a:lvl4pPr algn="l" rtl="0" eaLnBrk="0" fontAlgn="base" hangingPunct="0">
              <a:spcBef>
                <a:spcPct val="0"/>
              </a:spcBef>
              <a:spcAft>
                <a:spcPct val="0"/>
              </a:spcAft>
              <a:defRPr sz="3200">
                <a:solidFill>
                  <a:srgbClr val="AF0025"/>
                </a:solidFill>
                <a:latin typeface="Georgia" charset="0"/>
                <a:ea typeface="ＭＳ Ｐゴシック" charset="0"/>
                <a:cs typeface="ＭＳ Ｐゴシック" charset="0"/>
              </a:defRPr>
            </a:lvl4pPr>
            <a:lvl5pPr algn="l" rtl="0" eaLnBrk="0" fontAlgn="base" hangingPunct="0">
              <a:spcBef>
                <a:spcPct val="0"/>
              </a:spcBef>
              <a:spcAft>
                <a:spcPct val="0"/>
              </a:spcAft>
              <a:defRPr sz="3200">
                <a:solidFill>
                  <a:srgbClr val="AF0025"/>
                </a:solidFill>
                <a:latin typeface="Georgia" charset="0"/>
                <a:ea typeface="ＭＳ Ｐゴシック" charset="0"/>
                <a:cs typeface="ＭＳ Ｐゴシック" charset="0"/>
              </a:defRPr>
            </a:lvl5pPr>
            <a:lvl6pPr marL="457200" algn="l" rtl="0" fontAlgn="base">
              <a:spcBef>
                <a:spcPct val="0"/>
              </a:spcBef>
              <a:spcAft>
                <a:spcPct val="0"/>
              </a:spcAft>
              <a:defRPr sz="3200">
                <a:solidFill>
                  <a:srgbClr val="AF0025"/>
                </a:solidFill>
                <a:latin typeface="Georgia" charset="0"/>
                <a:ea typeface="ＭＳ Ｐゴシック" charset="0"/>
              </a:defRPr>
            </a:lvl6pPr>
            <a:lvl7pPr marL="914400" algn="l" rtl="0" fontAlgn="base">
              <a:spcBef>
                <a:spcPct val="0"/>
              </a:spcBef>
              <a:spcAft>
                <a:spcPct val="0"/>
              </a:spcAft>
              <a:defRPr sz="3200">
                <a:solidFill>
                  <a:srgbClr val="AF0025"/>
                </a:solidFill>
                <a:latin typeface="Georgia" charset="0"/>
                <a:ea typeface="ＭＳ Ｐゴシック" charset="0"/>
              </a:defRPr>
            </a:lvl7pPr>
            <a:lvl8pPr marL="1371600" algn="l" rtl="0" fontAlgn="base">
              <a:spcBef>
                <a:spcPct val="0"/>
              </a:spcBef>
              <a:spcAft>
                <a:spcPct val="0"/>
              </a:spcAft>
              <a:defRPr sz="3200">
                <a:solidFill>
                  <a:srgbClr val="AF0025"/>
                </a:solidFill>
                <a:latin typeface="Georgia" charset="0"/>
                <a:ea typeface="ＭＳ Ｐゴシック" charset="0"/>
              </a:defRPr>
            </a:lvl8pPr>
            <a:lvl9pPr marL="1828800" algn="l" rtl="0" fontAlgn="base">
              <a:spcBef>
                <a:spcPct val="0"/>
              </a:spcBef>
              <a:spcAft>
                <a:spcPct val="0"/>
              </a:spcAft>
              <a:defRPr sz="3200">
                <a:solidFill>
                  <a:srgbClr val="AF0025"/>
                </a:solidFill>
                <a:latin typeface="Georgia" charset="0"/>
                <a:ea typeface="ＭＳ Ｐゴシック" charset="0"/>
              </a:defRPr>
            </a:lvl9pPr>
          </a:lstStyle>
          <a:p>
            <a:pPr algn="ctr" defTabSz="812740" eaLnBrk="1" hangingPunct="1">
              <a:defRPr/>
            </a:pPr>
            <a:r>
              <a:rPr lang="en-US" sz="5333" dirty="0">
                <a:solidFill>
                  <a:srgbClr val="FFFFFF"/>
                </a:solidFill>
                <a:latin typeface="Georgia"/>
                <a:ea typeface="ＭＳ Ｐゴシック"/>
              </a:rPr>
              <a:t>Reinventing</a:t>
            </a:r>
            <a:br>
              <a:rPr lang="en-US" sz="5333" dirty="0">
                <a:solidFill>
                  <a:srgbClr val="FFFFFF"/>
                </a:solidFill>
                <a:latin typeface="Georgia"/>
                <a:ea typeface="ＭＳ Ｐゴシック"/>
              </a:rPr>
            </a:br>
            <a:r>
              <a:rPr lang="en-US" sz="5333" dirty="0">
                <a:solidFill>
                  <a:srgbClr val="FFFFFF"/>
                </a:solidFill>
                <a:latin typeface="Georgia"/>
                <a:ea typeface="ＭＳ Ｐゴシック"/>
              </a:rPr>
              <a:t>paradise</a:t>
            </a:r>
          </a:p>
        </p:txBody>
      </p:sp>
      <p:sp>
        <p:nvSpPr>
          <p:cNvPr id="14" name="Rectangle 11"/>
          <p:cNvSpPr>
            <a:spLocks noChangeArrowheads="1"/>
          </p:cNvSpPr>
          <p:nvPr/>
        </p:nvSpPr>
        <p:spPr bwMode="auto">
          <a:xfrm>
            <a:off x="7440149" y="2421497"/>
            <a:ext cx="4751851" cy="211223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lstStyle/>
          <a:p>
            <a:pPr algn="ctr" defTabSz="609570">
              <a:spcBef>
                <a:spcPct val="0"/>
              </a:spcBef>
              <a:defRPr/>
            </a:pPr>
            <a:r>
              <a:rPr lang="en-US" sz="3200" i="1" dirty="0">
                <a:solidFill>
                  <a:srgbClr val="FFFFFF"/>
                </a:solidFill>
                <a:latin typeface="Georgia" charset="0"/>
                <a:ea typeface="ＭＳ Ｐゴシック"/>
              </a:rPr>
              <a:t>t</a:t>
            </a:r>
          </a:p>
        </p:txBody>
      </p:sp>
      <p:sp>
        <p:nvSpPr>
          <p:cNvPr id="13" name="Rectangle 8"/>
          <p:cNvSpPr>
            <a:spLocks noChangeArrowheads="1"/>
          </p:cNvSpPr>
          <p:nvPr/>
        </p:nvSpPr>
        <p:spPr bwMode="auto">
          <a:xfrm>
            <a:off x="8015117" y="5925277"/>
            <a:ext cx="4176889" cy="93272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lgn="ctr" defTabSz="609570">
              <a:spcBef>
                <a:spcPct val="0"/>
              </a:spcBef>
              <a:defRPr/>
            </a:pPr>
            <a:r>
              <a:rPr lang="mi-NZ" sz="1867" b="1">
                <a:solidFill>
                  <a:srgbClr val="FFFFFF"/>
                </a:solidFill>
                <a:latin typeface="Arial"/>
                <a:ea typeface="ＭＳ Ｐゴシック"/>
              </a:rPr>
              <a:t>Rod Oram’s breakfast presentation to PHD’s Clients</a:t>
            </a:r>
            <a:br>
              <a:rPr lang="mi-NZ" sz="1867" b="1">
                <a:solidFill>
                  <a:srgbClr val="FFFFFF"/>
                </a:solidFill>
                <a:latin typeface="Arial"/>
                <a:ea typeface="ＭＳ Ｐゴシック"/>
              </a:rPr>
            </a:br>
            <a:r>
              <a:rPr lang="mi-NZ" sz="1867" b="1">
                <a:solidFill>
                  <a:srgbClr val="FFFFFF"/>
                </a:solidFill>
                <a:latin typeface="Arial"/>
                <a:ea typeface="ＭＳ Ｐゴシック"/>
              </a:rPr>
              <a:t>Auckland, July 31</a:t>
            </a:r>
            <a:r>
              <a:rPr lang="mi-NZ" sz="1867" b="1" baseline="30000">
                <a:solidFill>
                  <a:srgbClr val="FFFFFF"/>
                </a:solidFill>
                <a:latin typeface="Arial"/>
                <a:ea typeface="ＭＳ Ｐゴシック"/>
              </a:rPr>
              <a:t>st</a:t>
            </a:r>
            <a:r>
              <a:rPr lang="mi-NZ" sz="1867" b="1">
                <a:solidFill>
                  <a:srgbClr val="FFFFFF"/>
                </a:solidFill>
                <a:latin typeface="Arial"/>
                <a:ea typeface="ＭＳ Ｐゴシック"/>
              </a:rPr>
              <a:t>,  2018</a:t>
            </a:r>
            <a:endParaRPr lang="en-US" sz="1867" b="1" dirty="0">
              <a:solidFill>
                <a:srgbClr val="FFFFFF"/>
              </a:solidFill>
              <a:latin typeface="Arial"/>
              <a:ea typeface="ＭＳ Ｐゴシック"/>
            </a:endParaRPr>
          </a:p>
        </p:txBody>
      </p:sp>
      <p:pic>
        <p:nvPicPr>
          <p:cNvPr id="6" name="Content Placeholder 5">
            <a:extLst>
              <a:ext uri="{FF2B5EF4-FFF2-40B4-BE49-F238E27FC236}">
                <a16:creationId xmlns:a16="http://schemas.microsoft.com/office/drawing/2014/main" id="{7A1FF584-3130-BB4D-BE7C-260BF3F695E2}"/>
              </a:ext>
            </a:extLst>
          </p:cNvPr>
          <p:cNvPicPr>
            <a:picLocks noGrp="1" noChangeAspect="1"/>
          </p:cNvPicPr>
          <p:nvPr>
            <p:ph idx="1"/>
          </p:nvPr>
        </p:nvPicPr>
        <p:blipFill>
          <a:blip r:embed="rId3" cstate="screen">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a:ext>
            </a:extLst>
          </a:blip>
          <a:stretch>
            <a:fillRect/>
          </a:stretch>
        </p:blipFill>
        <p:spPr>
          <a:xfrm>
            <a:off x="27548" y="-92507"/>
            <a:ext cx="12333025" cy="7002648"/>
          </a:xfrm>
        </p:spPr>
      </p:pic>
      <p:sp>
        <p:nvSpPr>
          <p:cNvPr id="2" name="Rectangle 1"/>
          <p:cNvSpPr/>
          <p:nvPr/>
        </p:nvSpPr>
        <p:spPr bwMode="auto">
          <a:xfrm>
            <a:off x="10061608" y="5659655"/>
            <a:ext cx="2271597" cy="615553"/>
          </a:xfrm>
          <a:prstGeom prst="rect">
            <a:avLst/>
          </a:prstGeom>
          <a:solidFill>
            <a:schemeClr val="tx1"/>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spAutoFit/>
          </a:bodyPr>
          <a:lstStyle/>
          <a:p>
            <a:pPr algn="ctr" defTabSz="1219140" eaLnBrk="0" fontAlgn="base" hangingPunct="0">
              <a:spcBef>
                <a:spcPct val="50000"/>
              </a:spcBef>
              <a:spcAft>
                <a:spcPct val="0"/>
              </a:spcAft>
              <a:defRPr/>
            </a:pPr>
            <a:endParaRPr lang="en-US" sz="3200" dirty="0">
              <a:solidFill>
                <a:srgbClr val="000000"/>
              </a:solidFill>
              <a:latin typeface="Arial" charset="0"/>
              <a:ea typeface="ＭＳ Ｐゴシック" charset="0"/>
            </a:endParaRPr>
          </a:p>
        </p:txBody>
      </p:sp>
    </p:spTree>
    <p:extLst>
      <p:ext uri="{BB962C8B-B14F-4D97-AF65-F5344CB8AC3E}">
        <p14:creationId xmlns:p14="http://schemas.microsoft.com/office/powerpoint/2010/main" val="4103655879"/>
      </p:ext>
    </p:extLst>
  </p:cSld>
  <p:clrMapOvr>
    <a:masterClrMapping/>
  </p:clrMapOvr>
  <mc:AlternateContent xmlns:mc="http://schemas.openxmlformats.org/markup-compatibility/2006" xmlns:p14="http://schemas.microsoft.com/office/powerpoint/2010/main">
    <mc:Choice Requires="p14">
      <p:transition spd="slow" p14:dur="3000">
        <p:fade/>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A10BD0-05B3-6844-9E13-70249C67B94F}"/>
              </a:ext>
            </a:extLst>
          </p:cNvPr>
          <p:cNvSpPr>
            <a:spLocks noGrp="1"/>
          </p:cNvSpPr>
          <p:nvPr>
            <p:ph type="title"/>
          </p:nvPr>
        </p:nvSpPr>
        <p:spPr/>
        <p:txBody>
          <a:bodyPr/>
          <a:lstStyle/>
          <a:p>
            <a:endParaRPr lang="en-US" dirty="0"/>
          </a:p>
        </p:txBody>
      </p:sp>
      <p:pic>
        <p:nvPicPr>
          <p:cNvPr id="5" name="Content Placeholder 4">
            <a:extLst>
              <a:ext uri="{FF2B5EF4-FFF2-40B4-BE49-F238E27FC236}">
                <a16:creationId xmlns:a16="http://schemas.microsoft.com/office/drawing/2014/main" id="{C465B997-C1E6-0647-9DE6-380485980BD4}"/>
              </a:ext>
            </a:extLst>
          </p:cNvPr>
          <p:cNvPicPr>
            <a:picLocks noGrp="1" noChangeAspect="1"/>
          </p:cNvPicPr>
          <p:nvPr>
            <p:ph idx="1"/>
          </p:nvPr>
        </p:nvPicPr>
        <p:blipFill>
          <a:blip r:embed="rId2" cstate="screen">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a:ext>
            </a:extLst>
          </a:blip>
          <a:stretch>
            <a:fillRect/>
          </a:stretch>
        </p:blipFill>
        <p:spPr>
          <a:xfrm>
            <a:off x="0" y="0"/>
            <a:ext cx="12192000" cy="6858000"/>
          </a:xfrm>
        </p:spPr>
      </p:pic>
      <p:sp>
        <p:nvSpPr>
          <p:cNvPr id="3" name="TextBox 2">
            <a:extLst>
              <a:ext uri="{FF2B5EF4-FFF2-40B4-BE49-F238E27FC236}">
                <a16:creationId xmlns:a16="http://schemas.microsoft.com/office/drawing/2014/main" id="{6618FB51-2997-E041-BB6E-90340A140E53}"/>
              </a:ext>
            </a:extLst>
          </p:cNvPr>
          <p:cNvSpPr txBox="1"/>
          <p:nvPr/>
        </p:nvSpPr>
        <p:spPr>
          <a:xfrm>
            <a:off x="46567" y="-55721"/>
            <a:ext cx="6718378" cy="954107"/>
          </a:xfrm>
          <a:prstGeom prst="rect">
            <a:avLst/>
          </a:prstGeom>
          <a:noFill/>
        </p:spPr>
        <p:txBody>
          <a:bodyPr wrap="none" rtlCol="0">
            <a:spAutoFit/>
          </a:bodyPr>
          <a:lstStyle/>
          <a:p>
            <a:pPr defTabSz="609585">
              <a:defRPr/>
            </a:pPr>
            <a:r>
              <a:rPr lang="en-US" sz="2400" dirty="0">
                <a:solidFill>
                  <a:srgbClr val="FFFFFF"/>
                </a:solidFill>
                <a:latin typeface="Arial"/>
                <a:ea typeface="ＭＳ Ｐゴシック"/>
              </a:rPr>
              <a:t>Stockholm Resilience Centre </a:t>
            </a:r>
            <a:br>
              <a:rPr lang="en-US" sz="2400" dirty="0">
                <a:solidFill>
                  <a:srgbClr val="FFFFFF"/>
                </a:solidFill>
                <a:latin typeface="Arial"/>
                <a:ea typeface="ＭＳ Ｐゴシック"/>
              </a:rPr>
            </a:br>
            <a:r>
              <a:rPr lang="en-US" sz="1600" dirty="0">
                <a:solidFill>
                  <a:srgbClr val="FFFFFF"/>
                </a:solidFill>
                <a:latin typeface="Arial"/>
                <a:ea typeface="ＭＳ Ｐゴシック"/>
                <a:hlinkClick r:id="rId4"/>
              </a:rPr>
              <a:t>https://www.stockholmresilience.org/research/planetary-boundaries.html</a:t>
            </a:r>
            <a:endParaRPr lang="en-US" sz="1600" dirty="0">
              <a:solidFill>
                <a:srgbClr val="FFFFFF"/>
              </a:solidFill>
              <a:latin typeface="Arial"/>
              <a:ea typeface="ＭＳ Ｐゴシック"/>
            </a:endParaRPr>
          </a:p>
          <a:p>
            <a:pPr defTabSz="609585">
              <a:defRPr/>
            </a:pPr>
            <a:endParaRPr lang="en-US" sz="1600" dirty="0">
              <a:solidFill>
                <a:srgbClr val="FFFFFF"/>
              </a:solidFill>
              <a:latin typeface="Arial"/>
              <a:ea typeface="ＭＳ Ｐゴシック"/>
            </a:endParaRPr>
          </a:p>
        </p:txBody>
      </p:sp>
    </p:spTree>
    <p:extLst>
      <p:ext uri="{BB962C8B-B14F-4D97-AF65-F5344CB8AC3E}">
        <p14:creationId xmlns:p14="http://schemas.microsoft.com/office/powerpoint/2010/main" val="25861639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8A338A-ACC6-134A-A2D2-B4AEECB71CBF}"/>
              </a:ext>
            </a:extLst>
          </p:cNvPr>
          <p:cNvSpPr>
            <a:spLocks noGrp="1"/>
          </p:cNvSpPr>
          <p:nvPr>
            <p:ph type="title"/>
          </p:nvPr>
        </p:nvSpPr>
        <p:spPr>
          <a:xfrm>
            <a:off x="304800" y="381000"/>
            <a:ext cx="11480800" cy="2202952"/>
          </a:xfrm>
        </p:spPr>
        <p:txBody>
          <a:bodyPr>
            <a:normAutofit fontScale="90000"/>
          </a:bodyPr>
          <a:lstStyle/>
          <a:p>
            <a:r>
              <a:rPr lang="en-US" sz="3733" dirty="0"/>
              <a:t>Breaking the</a:t>
            </a:r>
            <a:br>
              <a:rPr lang="en-US" sz="3733" dirty="0"/>
            </a:br>
            <a:r>
              <a:rPr lang="en-US" sz="3733" dirty="0"/>
              <a:t>Planetary</a:t>
            </a:r>
            <a:br>
              <a:rPr lang="en-US" sz="3733" dirty="0"/>
            </a:br>
            <a:r>
              <a:rPr lang="en-US" sz="3733" dirty="0"/>
              <a:t>Boundaries</a:t>
            </a:r>
            <a:br>
              <a:rPr lang="en-US" dirty="0"/>
            </a:br>
            <a:endParaRPr lang="en-US" dirty="0"/>
          </a:p>
        </p:txBody>
      </p:sp>
      <p:pic>
        <p:nvPicPr>
          <p:cNvPr id="5" name="Content Placeholder 4" descr="Graphical user interface&#10;&#10;Description automatically generated">
            <a:extLst>
              <a:ext uri="{FF2B5EF4-FFF2-40B4-BE49-F238E27FC236}">
                <a16:creationId xmlns:a16="http://schemas.microsoft.com/office/drawing/2014/main" id="{87F4B704-D5C5-214F-98BE-9A99323738D8}"/>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3232298" y="0"/>
            <a:ext cx="8959703" cy="6884056"/>
          </a:xfrm>
        </p:spPr>
      </p:pic>
      <p:sp>
        <p:nvSpPr>
          <p:cNvPr id="7" name="Rectangle 6">
            <a:extLst>
              <a:ext uri="{FF2B5EF4-FFF2-40B4-BE49-F238E27FC236}">
                <a16:creationId xmlns:a16="http://schemas.microsoft.com/office/drawing/2014/main" id="{CFD440D5-D942-724B-BFB4-35CDB67DFB43}"/>
              </a:ext>
            </a:extLst>
          </p:cNvPr>
          <p:cNvSpPr>
            <a:spLocks noChangeArrowheads="1"/>
          </p:cNvSpPr>
          <p:nvPr/>
        </p:nvSpPr>
        <p:spPr bwMode="auto">
          <a:xfrm>
            <a:off x="288553" y="2117173"/>
            <a:ext cx="2943744" cy="10218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marL="380990" indent="-380990" defTabSz="609585">
              <a:lnSpc>
                <a:spcPct val="85000"/>
              </a:lnSpc>
              <a:spcBef>
                <a:spcPct val="15000"/>
              </a:spcBef>
              <a:buFont typeface="Arial" panose="020B0604020202020204" pitchFamily="34" charset="0"/>
              <a:buChar char="•"/>
              <a:defRPr/>
            </a:pPr>
            <a:r>
              <a:rPr lang="en-US" sz="2400" dirty="0">
                <a:solidFill>
                  <a:srgbClr val="343267"/>
                </a:solidFill>
                <a:latin typeface="Arial"/>
                <a:ea typeface="ＭＳ Ｐゴシック"/>
              </a:rPr>
              <a:t>On Netflix</a:t>
            </a:r>
          </a:p>
          <a:p>
            <a:pPr marL="1066773" lvl="1" indent="-457189" defTabSz="609585">
              <a:lnSpc>
                <a:spcPct val="85000"/>
              </a:lnSpc>
              <a:spcBef>
                <a:spcPct val="15000"/>
              </a:spcBef>
              <a:buFont typeface="Arial" panose="020B0604020202020204" pitchFamily="34" charset="0"/>
              <a:buChar char="•"/>
              <a:defRPr/>
            </a:pPr>
            <a:r>
              <a:rPr lang="en-US" sz="1600" dirty="0">
                <a:solidFill>
                  <a:srgbClr val="343267"/>
                </a:solidFill>
                <a:latin typeface="Arial"/>
                <a:ea typeface="ＭＳ Ｐゴシック"/>
                <a:hlinkClick r:id="rId3"/>
              </a:rPr>
              <a:t>Click here</a:t>
            </a:r>
            <a:endParaRPr lang="en-US" sz="2400" dirty="0">
              <a:solidFill>
                <a:srgbClr val="343267"/>
              </a:solidFill>
              <a:latin typeface="Arial"/>
              <a:ea typeface="ＭＳ Ｐゴシック"/>
            </a:endParaRPr>
          </a:p>
          <a:p>
            <a:pPr marL="457189" indent="-457189" defTabSz="609585">
              <a:lnSpc>
                <a:spcPct val="85000"/>
              </a:lnSpc>
              <a:spcBef>
                <a:spcPct val="15000"/>
              </a:spcBef>
              <a:buFont typeface="Arial" panose="020B0604020202020204" pitchFamily="34" charset="0"/>
              <a:buChar char="•"/>
              <a:defRPr/>
            </a:pPr>
            <a:r>
              <a:rPr lang="en-US" sz="2400" dirty="0">
                <a:solidFill>
                  <a:srgbClr val="343267"/>
                </a:solidFill>
                <a:latin typeface="Arial"/>
                <a:ea typeface="ＭＳ Ｐゴシック"/>
              </a:rPr>
              <a:t>And in a book</a:t>
            </a:r>
          </a:p>
        </p:txBody>
      </p:sp>
      <p:pic>
        <p:nvPicPr>
          <p:cNvPr id="1026" name="Picture 2" descr="Breaking Boundaries by Johan Rockström - Penguin Books New Zealand">
            <a:extLst>
              <a:ext uri="{FF2B5EF4-FFF2-40B4-BE49-F238E27FC236}">
                <a16:creationId xmlns:a16="http://schemas.microsoft.com/office/drawing/2014/main" id="{C1CE0F79-5252-1F4F-87DD-70B48BDF4149}"/>
              </a:ext>
            </a:extLst>
          </p:cNvPr>
          <p:cNvPicPr>
            <a:picLocks noChangeAspect="1" noChangeArrowheads="1"/>
          </p:cNvPicPr>
          <p:nvPr/>
        </p:nvPicPr>
        <p:blipFill>
          <a:blip r:embed="rId4" cstate="screen">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a:ext>
            </a:extLst>
          </a:blip>
          <a:srcRect/>
          <a:stretch>
            <a:fillRect/>
          </a:stretch>
        </p:blipFill>
        <p:spPr bwMode="auto">
          <a:xfrm>
            <a:off x="507590" y="3169770"/>
            <a:ext cx="2439391" cy="36829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3629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40B3D4-00C9-814E-9741-765F4804198C}"/>
              </a:ext>
            </a:extLst>
          </p:cNvPr>
          <p:cNvSpPr>
            <a:spLocks noGrp="1"/>
          </p:cNvSpPr>
          <p:nvPr>
            <p:ph type="title"/>
          </p:nvPr>
        </p:nvSpPr>
        <p:spPr/>
        <p:txBody>
          <a:bodyPr/>
          <a:lstStyle/>
          <a:p>
            <a:r>
              <a:rPr lang="en-US" dirty="0"/>
              <a:t>1859 – John Tyndall, first to prove warming impact of CO2</a:t>
            </a:r>
          </a:p>
        </p:txBody>
      </p:sp>
      <p:sp>
        <p:nvSpPr>
          <p:cNvPr id="3" name="Content Placeholder 2">
            <a:extLst>
              <a:ext uri="{FF2B5EF4-FFF2-40B4-BE49-F238E27FC236}">
                <a16:creationId xmlns:a16="http://schemas.microsoft.com/office/drawing/2014/main" id="{E7CD776C-42BD-CD46-90CC-08176F080AEF}"/>
              </a:ext>
            </a:extLst>
          </p:cNvPr>
          <p:cNvSpPr>
            <a:spLocks noGrp="1"/>
          </p:cNvSpPr>
          <p:nvPr>
            <p:ph idx="1"/>
          </p:nvPr>
        </p:nvSpPr>
        <p:spPr>
          <a:xfrm>
            <a:off x="355600" y="6200877"/>
            <a:ext cx="11480800" cy="657123"/>
          </a:xfrm>
        </p:spPr>
        <p:txBody>
          <a:bodyPr>
            <a:normAutofit fontScale="70000" lnSpcReduction="20000"/>
          </a:bodyPr>
          <a:lstStyle/>
          <a:p>
            <a:r>
              <a:rPr lang="en-NZ" u="sng" dirty="0">
                <a:hlinkClick r:id="rId2"/>
              </a:rPr>
              <a:t>https://en.wikipedia.org/wiki/John_Tyndall</a:t>
            </a:r>
          </a:p>
          <a:p>
            <a:r>
              <a:rPr lang="en-NZ" u="sng" dirty="0">
                <a:hlinkClick r:id="rId2"/>
              </a:rPr>
              <a:t>https://theconversation.com/john-tyndall-the-forgotten-co-founder-of-climate-science-143499</a:t>
            </a:r>
            <a:endParaRPr lang="en-NZ" dirty="0"/>
          </a:p>
          <a:p>
            <a:endParaRPr lang="en-US" dirty="0"/>
          </a:p>
        </p:txBody>
      </p:sp>
      <p:pic>
        <p:nvPicPr>
          <p:cNvPr id="5" name="Picture 4" descr="A person with a beard&#10;&#10;Description automatically generated with low confidence">
            <a:extLst>
              <a:ext uri="{FF2B5EF4-FFF2-40B4-BE49-F238E27FC236}">
                <a16:creationId xmlns:a16="http://schemas.microsoft.com/office/drawing/2014/main" id="{F3C4BB65-263C-F842-B16F-8475F6FFF5BA}"/>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1964814" y="1121697"/>
            <a:ext cx="8160773" cy="5100483"/>
          </a:xfrm>
          <a:prstGeom prst="rect">
            <a:avLst/>
          </a:prstGeom>
        </p:spPr>
      </p:pic>
    </p:spTree>
    <p:extLst>
      <p:ext uri="{BB962C8B-B14F-4D97-AF65-F5344CB8AC3E}">
        <p14:creationId xmlns:p14="http://schemas.microsoft.com/office/powerpoint/2010/main" val="21230702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1FFC4-1125-0F46-B3D5-C3AAEEDAB45A}"/>
              </a:ext>
            </a:extLst>
          </p:cNvPr>
          <p:cNvSpPr>
            <a:spLocks noGrp="1"/>
          </p:cNvSpPr>
          <p:nvPr>
            <p:ph type="title"/>
          </p:nvPr>
        </p:nvSpPr>
        <p:spPr>
          <a:xfrm>
            <a:off x="0" y="381000"/>
            <a:ext cx="12192000" cy="762000"/>
          </a:xfrm>
        </p:spPr>
        <p:txBody>
          <a:bodyPr>
            <a:normAutofit fontScale="90000"/>
          </a:bodyPr>
          <a:lstStyle/>
          <a:p>
            <a:r>
              <a:rPr lang="en-US" dirty="0"/>
              <a:t>1896 – Svante Arrhenius – first to prove climate warming science </a:t>
            </a:r>
          </a:p>
        </p:txBody>
      </p:sp>
      <p:pic>
        <p:nvPicPr>
          <p:cNvPr id="5" name="Content Placeholder 4" descr="A person in a suit and bow tie&#10;&#10;Description automatically generated with medium confidence">
            <a:extLst>
              <a:ext uri="{FF2B5EF4-FFF2-40B4-BE49-F238E27FC236}">
                <a16:creationId xmlns:a16="http://schemas.microsoft.com/office/drawing/2014/main" id="{03B895A2-936C-5F4D-B804-DB1C1F0B6263}"/>
              </a:ext>
            </a:extLst>
          </p:cNvPr>
          <p:cNvPicPr>
            <a:picLocks noGrp="1" noChangeAspect="1"/>
          </p:cNvPicPr>
          <p:nvPr>
            <p:ph idx="1"/>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3756469" y="1143001"/>
            <a:ext cx="4577463" cy="5721828"/>
          </a:xfrm>
        </p:spPr>
      </p:pic>
    </p:spTree>
    <p:extLst>
      <p:ext uri="{BB962C8B-B14F-4D97-AF65-F5344CB8AC3E}">
        <p14:creationId xmlns:p14="http://schemas.microsoft.com/office/powerpoint/2010/main" val="37395925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BB3EE5-44FA-5F4C-A3F3-C9CFD6F55B73}"/>
              </a:ext>
            </a:extLst>
          </p:cNvPr>
          <p:cNvSpPr>
            <a:spLocks noGrp="1"/>
          </p:cNvSpPr>
          <p:nvPr>
            <p:ph type="title"/>
          </p:nvPr>
        </p:nvSpPr>
        <p:spPr/>
        <p:txBody>
          <a:bodyPr/>
          <a:lstStyle/>
          <a:p>
            <a:r>
              <a:rPr lang="en-US" sz="4267" dirty="0"/>
              <a:t>1977 – First climate memo to a US President</a:t>
            </a:r>
          </a:p>
        </p:txBody>
      </p:sp>
      <p:sp>
        <p:nvSpPr>
          <p:cNvPr id="3" name="Content Placeholder 2">
            <a:extLst>
              <a:ext uri="{FF2B5EF4-FFF2-40B4-BE49-F238E27FC236}">
                <a16:creationId xmlns:a16="http://schemas.microsoft.com/office/drawing/2014/main" id="{4729255E-DF0C-164A-81FC-2A7EB5AECF00}"/>
              </a:ext>
            </a:extLst>
          </p:cNvPr>
          <p:cNvSpPr>
            <a:spLocks noGrp="1"/>
          </p:cNvSpPr>
          <p:nvPr>
            <p:ph idx="1"/>
          </p:nvPr>
        </p:nvSpPr>
        <p:spPr>
          <a:xfrm>
            <a:off x="304800" y="6435213"/>
            <a:ext cx="11480800" cy="422787"/>
          </a:xfrm>
        </p:spPr>
        <p:txBody>
          <a:bodyPr>
            <a:normAutofit fontScale="70000" lnSpcReduction="20000"/>
          </a:bodyPr>
          <a:lstStyle/>
          <a:p>
            <a:r>
              <a:rPr lang="en-NZ" u="sng" dirty="0">
                <a:hlinkClick r:id="rId2"/>
              </a:rPr>
              <a:t>https://www.theguardian.com/environment/2005/jun/30/climatechange.climatechangeenvironment2</a:t>
            </a:r>
            <a:endParaRPr lang="en-NZ" dirty="0"/>
          </a:p>
          <a:p>
            <a:endParaRPr lang="en-US" dirty="0"/>
          </a:p>
        </p:txBody>
      </p:sp>
      <p:pic>
        <p:nvPicPr>
          <p:cNvPr id="5" name="Picture 4" descr="A picture containing text, person, human face, suit&#10;&#10;Description automatically generated">
            <a:extLst>
              <a:ext uri="{FF2B5EF4-FFF2-40B4-BE49-F238E27FC236}">
                <a16:creationId xmlns:a16="http://schemas.microsoft.com/office/drawing/2014/main" id="{D52D6EE4-1628-FE4F-885B-CDD2F917A0ED}"/>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2407942" y="1248205"/>
            <a:ext cx="7278973" cy="5232000"/>
          </a:xfrm>
          <a:prstGeom prst="rect">
            <a:avLst/>
          </a:prstGeom>
        </p:spPr>
      </p:pic>
    </p:spTree>
    <p:extLst>
      <p:ext uri="{BB962C8B-B14F-4D97-AF65-F5344CB8AC3E}">
        <p14:creationId xmlns:p14="http://schemas.microsoft.com/office/powerpoint/2010/main" val="30445611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085FDA-5270-AA4D-99DC-AB5A80D14EA8}"/>
              </a:ext>
            </a:extLst>
          </p:cNvPr>
          <p:cNvSpPr>
            <a:spLocks noGrp="1"/>
          </p:cNvSpPr>
          <p:nvPr>
            <p:ph type="title"/>
          </p:nvPr>
        </p:nvSpPr>
        <p:spPr/>
        <p:txBody>
          <a:bodyPr/>
          <a:lstStyle/>
          <a:p>
            <a:r>
              <a:rPr lang="en-US" dirty="0"/>
              <a:t>1989 – PM Margaret Thatcher’s climate speech to the UN</a:t>
            </a:r>
          </a:p>
        </p:txBody>
      </p:sp>
      <p:sp>
        <p:nvSpPr>
          <p:cNvPr id="3" name="Content Placeholder 2">
            <a:extLst>
              <a:ext uri="{FF2B5EF4-FFF2-40B4-BE49-F238E27FC236}">
                <a16:creationId xmlns:a16="http://schemas.microsoft.com/office/drawing/2014/main" id="{D5073AC6-1559-E249-93F8-CBDB96CBF01B}"/>
              </a:ext>
            </a:extLst>
          </p:cNvPr>
          <p:cNvSpPr>
            <a:spLocks noGrp="1"/>
          </p:cNvSpPr>
          <p:nvPr>
            <p:ph idx="1"/>
          </p:nvPr>
        </p:nvSpPr>
        <p:spPr>
          <a:xfrm>
            <a:off x="304800" y="6096000"/>
            <a:ext cx="11480800" cy="762000"/>
          </a:xfrm>
        </p:spPr>
        <p:txBody>
          <a:bodyPr>
            <a:normAutofit lnSpcReduction="10000"/>
          </a:bodyPr>
          <a:lstStyle/>
          <a:p>
            <a:pPr>
              <a:buFont typeface="Arial" panose="020B0604020202020204" pitchFamily="34" charset="0"/>
              <a:buChar char="•"/>
            </a:pPr>
            <a:r>
              <a:rPr lang="en-NZ" sz="2133" dirty="0"/>
              <a:t>Speech text: </a:t>
            </a:r>
            <a:r>
              <a:rPr lang="en-NZ" sz="2133" dirty="0">
                <a:hlinkClick r:id="rId2"/>
              </a:rPr>
              <a:t>https://www.margaretthatcher.org/document/107817</a:t>
            </a:r>
            <a:endParaRPr lang="en-NZ" sz="2133" dirty="0"/>
          </a:p>
          <a:p>
            <a:pPr>
              <a:buFont typeface="Arial" panose="020B0604020202020204" pitchFamily="34" charset="0"/>
              <a:buChar char="•"/>
            </a:pPr>
            <a:r>
              <a:rPr lang="en-NZ" sz="2133" dirty="0"/>
              <a:t>Video: </a:t>
            </a:r>
            <a:r>
              <a:rPr lang="en-NZ" sz="2133" dirty="0">
                <a:hlinkClick r:id="rId3"/>
              </a:rPr>
              <a:t>https://www.youtube.com/watch?v=7U2L86QGKec</a:t>
            </a:r>
            <a:r>
              <a:rPr lang="en-NZ" sz="2133" dirty="0"/>
              <a:t> </a:t>
            </a:r>
            <a:endParaRPr lang="en-US" sz="2133" dirty="0"/>
          </a:p>
        </p:txBody>
      </p:sp>
      <p:pic>
        <p:nvPicPr>
          <p:cNvPr id="5" name="Picture 4">
            <a:extLst>
              <a:ext uri="{FF2B5EF4-FFF2-40B4-BE49-F238E27FC236}">
                <a16:creationId xmlns:a16="http://schemas.microsoft.com/office/drawing/2014/main" id="{1525C35C-8695-ED40-B82A-A8F4388A82BF}"/>
              </a:ext>
            </a:extLst>
          </p:cNvPr>
          <p:cNvPicPr>
            <a:picLocks noChangeAspect="1"/>
          </p:cNvPicPr>
          <p:nvPr/>
        </p:nvPicPr>
        <p:blipFill>
          <a:blip r:embed="rId4"/>
          <a:stretch>
            <a:fillRect/>
          </a:stretch>
        </p:blipFill>
        <p:spPr>
          <a:xfrm>
            <a:off x="1772458" y="1221300"/>
            <a:ext cx="8545485" cy="4796400"/>
          </a:xfrm>
          <a:prstGeom prst="rect">
            <a:avLst/>
          </a:prstGeom>
        </p:spPr>
      </p:pic>
    </p:spTree>
    <p:extLst>
      <p:ext uri="{BB962C8B-B14F-4D97-AF65-F5344CB8AC3E}">
        <p14:creationId xmlns:p14="http://schemas.microsoft.com/office/powerpoint/2010/main" val="11677335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905FE5-2D00-8095-556C-92440504B04B}"/>
              </a:ext>
            </a:extLst>
          </p:cNvPr>
          <p:cNvSpPr>
            <a:spLocks noGrp="1"/>
          </p:cNvSpPr>
          <p:nvPr>
            <p:ph type="title"/>
          </p:nvPr>
        </p:nvSpPr>
        <p:spPr>
          <a:xfrm>
            <a:off x="1" y="381000"/>
            <a:ext cx="12191999" cy="762000"/>
          </a:xfrm>
        </p:spPr>
        <p:txBody>
          <a:bodyPr/>
          <a:lstStyle/>
          <a:p>
            <a:r>
              <a:rPr lang="en-US" sz="3733" dirty="0"/>
              <a:t>1992: UN’s Earth Summit, Rio de Janeiro /  </a:t>
            </a:r>
            <a:r>
              <a:rPr lang="en-US" sz="3733" dirty="0" err="1"/>
              <a:t>PoP</a:t>
            </a:r>
            <a:r>
              <a:rPr lang="en-US" sz="3733" dirty="0"/>
              <a:t>: 5.4bn</a:t>
            </a:r>
          </a:p>
        </p:txBody>
      </p:sp>
      <p:pic>
        <p:nvPicPr>
          <p:cNvPr id="15" name="Content Placeholder 14">
            <a:extLst>
              <a:ext uri="{FF2B5EF4-FFF2-40B4-BE49-F238E27FC236}">
                <a16:creationId xmlns:a16="http://schemas.microsoft.com/office/drawing/2014/main" id="{9E79DAA7-B2E9-BAE0-4628-AC405633F86E}"/>
              </a:ext>
            </a:extLst>
          </p:cNvPr>
          <p:cNvPicPr>
            <a:picLocks noGrp="1" noChangeAspect="1"/>
          </p:cNvPicPr>
          <p:nvPr>
            <p:ph idx="1"/>
          </p:nvPr>
        </p:nvPicPr>
        <p:blipFill rotWithShape="1">
          <a:blip r:embed="rId2" cstate="hqprint">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a:ext>
            </a:extLst>
          </a:blip>
          <a:srcRect/>
          <a:stretch/>
        </p:blipFill>
        <p:spPr>
          <a:xfrm>
            <a:off x="1" y="1143000"/>
            <a:ext cx="12198823" cy="4437184"/>
          </a:xfrm>
        </p:spPr>
      </p:pic>
      <p:sp>
        <p:nvSpPr>
          <p:cNvPr id="16" name="Content Placeholder 3">
            <a:extLst>
              <a:ext uri="{FF2B5EF4-FFF2-40B4-BE49-F238E27FC236}">
                <a16:creationId xmlns:a16="http://schemas.microsoft.com/office/drawing/2014/main" id="{A2274A6B-A073-D4A0-C1BA-6DECE72CFBE2}"/>
              </a:ext>
            </a:extLst>
          </p:cNvPr>
          <p:cNvSpPr txBox="1">
            <a:spLocks/>
          </p:cNvSpPr>
          <p:nvPr/>
        </p:nvSpPr>
        <p:spPr bwMode="auto">
          <a:xfrm>
            <a:off x="0" y="5580184"/>
            <a:ext cx="11480800" cy="127781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121920" tIns="60960" rIns="121920" bIns="60960" numCol="1" anchor="t" anchorCtr="0" compatLnSpc="1">
            <a:prstTxWarp prst="textNoShape">
              <a:avLst/>
            </a:prstTxWarp>
          </a:bodyPr>
          <a:lstStyle>
            <a:lvl1pPr marL="142875" indent="-142875" algn="l" rtl="0" eaLnBrk="0" fontAlgn="base" hangingPunct="0">
              <a:lnSpc>
                <a:spcPct val="85000"/>
              </a:lnSpc>
              <a:spcBef>
                <a:spcPct val="15000"/>
              </a:spcBef>
              <a:spcAft>
                <a:spcPct val="0"/>
              </a:spcAft>
              <a:buChar char="•"/>
              <a:defRPr sz="1350">
                <a:solidFill>
                  <a:srgbClr val="343267"/>
                </a:solidFill>
                <a:latin typeface="+mn-lt"/>
                <a:ea typeface="+mn-ea"/>
                <a:cs typeface="ＭＳ Ｐゴシック" charset="0"/>
              </a:defRPr>
            </a:lvl1pPr>
            <a:lvl2pPr marL="466725" indent="-142875" algn="l" rtl="0" eaLnBrk="0" fontAlgn="base" hangingPunct="0">
              <a:lnSpc>
                <a:spcPct val="85000"/>
              </a:lnSpc>
              <a:spcBef>
                <a:spcPct val="20000"/>
              </a:spcBef>
              <a:spcAft>
                <a:spcPct val="0"/>
              </a:spcAft>
              <a:buSzPct val="75000"/>
              <a:buFont typeface="Times" charset="0"/>
              <a:buChar char="•"/>
              <a:defRPr sz="1350">
                <a:solidFill>
                  <a:srgbClr val="343334"/>
                </a:solidFill>
                <a:latin typeface="+mn-lt"/>
                <a:ea typeface="+mn-ea"/>
              </a:defRPr>
            </a:lvl2pPr>
            <a:lvl3pPr marL="857250" indent="-171450" algn="l" rtl="0" eaLnBrk="0" fontAlgn="base" hangingPunct="0">
              <a:spcBef>
                <a:spcPct val="20000"/>
              </a:spcBef>
              <a:spcAft>
                <a:spcPct val="0"/>
              </a:spcAft>
              <a:buChar char="•"/>
              <a:defRPr>
                <a:solidFill>
                  <a:schemeClr val="tx1"/>
                </a:solidFill>
                <a:latin typeface="+mn-lt"/>
                <a:ea typeface="+mn-ea"/>
              </a:defRPr>
            </a:lvl3pPr>
            <a:lvl4pPr marL="1243013" indent="-171450" algn="l" rtl="0" eaLnBrk="0" fontAlgn="base" hangingPunct="0">
              <a:spcBef>
                <a:spcPct val="20000"/>
              </a:spcBef>
              <a:spcAft>
                <a:spcPct val="0"/>
              </a:spcAft>
              <a:buChar char="–"/>
              <a:defRPr sz="1500">
                <a:solidFill>
                  <a:schemeClr val="tx1"/>
                </a:solidFill>
                <a:latin typeface="+mn-lt"/>
                <a:ea typeface="+mn-ea"/>
              </a:defRPr>
            </a:lvl4pPr>
            <a:lvl5pPr marL="1557338" indent="-171450" algn="l" rtl="0" eaLnBrk="0" fontAlgn="base" hangingPunct="0">
              <a:spcBef>
                <a:spcPct val="20000"/>
              </a:spcBef>
              <a:spcAft>
                <a:spcPct val="0"/>
              </a:spcAft>
              <a:buChar char="»"/>
              <a:defRPr sz="1500">
                <a:solidFill>
                  <a:schemeClr val="tx1"/>
                </a:solidFill>
                <a:latin typeface="+mn-lt"/>
                <a:ea typeface="+mn-ea"/>
              </a:defRPr>
            </a:lvl5pPr>
            <a:lvl6pPr marL="1900238" indent="-171450" algn="l" rtl="0" fontAlgn="base">
              <a:spcBef>
                <a:spcPct val="20000"/>
              </a:spcBef>
              <a:spcAft>
                <a:spcPct val="0"/>
              </a:spcAft>
              <a:buChar char="»"/>
              <a:defRPr sz="1500">
                <a:solidFill>
                  <a:schemeClr val="tx1"/>
                </a:solidFill>
                <a:latin typeface="+mn-lt"/>
                <a:ea typeface="+mn-ea"/>
              </a:defRPr>
            </a:lvl6pPr>
            <a:lvl7pPr marL="2243138" indent="-171450" algn="l" rtl="0" fontAlgn="base">
              <a:spcBef>
                <a:spcPct val="20000"/>
              </a:spcBef>
              <a:spcAft>
                <a:spcPct val="0"/>
              </a:spcAft>
              <a:buChar char="»"/>
              <a:defRPr sz="1500">
                <a:solidFill>
                  <a:schemeClr val="tx1"/>
                </a:solidFill>
                <a:latin typeface="+mn-lt"/>
                <a:ea typeface="+mn-ea"/>
              </a:defRPr>
            </a:lvl7pPr>
            <a:lvl8pPr marL="2586038" indent="-171450" algn="l" rtl="0" fontAlgn="base">
              <a:spcBef>
                <a:spcPct val="20000"/>
              </a:spcBef>
              <a:spcAft>
                <a:spcPct val="0"/>
              </a:spcAft>
              <a:buChar char="»"/>
              <a:defRPr sz="1500">
                <a:solidFill>
                  <a:schemeClr val="tx1"/>
                </a:solidFill>
                <a:latin typeface="+mn-lt"/>
                <a:ea typeface="+mn-ea"/>
              </a:defRPr>
            </a:lvl8pPr>
            <a:lvl9pPr marL="2928938" indent="-171450" algn="l" rtl="0" fontAlgn="base">
              <a:spcBef>
                <a:spcPct val="20000"/>
              </a:spcBef>
              <a:spcAft>
                <a:spcPct val="0"/>
              </a:spcAft>
              <a:buChar char="»"/>
              <a:defRPr sz="1500">
                <a:solidFill>
                  <a:schemeClr val="tx1"/>
                </a:solidFill>
                <a:latin typeface="+mn-lt"/>
                <a:ea typeface="+mn-ea"/>
              </a:defRPr>
            </a:lvl9pPr>
          </a:lstStyle>
          <a:p>
            <a:pPr marL="190495" indent="-190495" algn="ctr" defTabSz="1219170">
              <a:defRPr/>
            </a:pPr>
            <a:r>
              <a:rPr lang="en-US" sz="2400" kern="0" dirty="0">
                <a:latin typeface="Arial"/>
                <a:ea typeface="ＭＳ Ｐゴシック"/>
              </a:rPr>
              <a:t>Established UN conventions on climate change and biodiversity</a:t>
            </a:r>
          </a:p>
          <a:p>
            <a:pPr marL="190495" indent="-190495" algn="ctr" defTabSz="1219170">
              <a:defRPr/>
            </a:pPr>
            <a:r>
              <a:rPr lang="en-US" sz="2400" kern="0" dirty="0">
                <a:latin typeface="Arial"/>
                <a:ea typeface="ＭＳ Ｐゴシック"/>
              </a:rPr>
              <a:t>Most countries signed…and have met most years since</a:t>
            </a:r>
          </a:p>
        </p:txBody>
      </p:sp>
    </p:spTree>
    <p:extLst>
      <p:ext uri="{BB962C8B-B14F-4D97-AF65-F5344CB8AC3E}">
        <p14:creationId xmlns:p14="http://schemas.microsoft.com/office/powerpoint/2010/main" val="1847827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24B95C64E61474C9984CE43C70D8E2D" ma:contentTypeVersion="14" ma:contentTypeDescription="Create a new document." ma:contentTypeScope="" ma:versionID="e8072ef415479b86a462ecc3380f0ade">
  <xsd:schema xmlns:xsd="http://www.w3.org/2001/XMLSchema" xmlns:xs="http://www.w3.org/2001/XMLSchema" xmlns:p="http://schemas.microsoft.com/office/2006/metadata/properties" xmlns:ns2="fe038ba3-18a6-4b83-ae36-adb476e15fc2" xmlns:ns3="aaed458e-b531-4923-acbb-2d0bd993be60" targetNamespace="http://schemas.microsoft.com/office/2006/metadata/properties" ma:root="true" ma:fieldsID="d2c8cbf22325dd23cf68372a6ab6b6b2" ns2:_="" ns3:_="">
    <xsd:import namespace="fe038ba3-18a6-4b83-ae36-adb476e15fc2"/>
    <xsd:import namespace="aaed458e-b531-4923-acbb-2d0bd993be60"/>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LengthInSeconds" minOccurs="0"/>
                <xsd:element ref="ns2:MediaServiceGenerationTime" minOccurs="0"/>
                <xsd:element ref="ns2:MediaServiceEventHashCode" minOccurs="0"/>
                <xsd:element ref="ns2:MediaServiceOCR" minOccurs="0"/>
                <xsd:element ref="ns2:lcf76f155ced4ddcb4097134ff3c332f" minOccurs="0"/>
                <xsd:element ref="ns3:TaxCatchAll"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e038ba3-18a6-4b83-ae36-adb476e15fc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bad9ea59-362a-4443-bbab-b0dbc5d7e4d4" ma:termSetId="09814cd3-568e-fe90-9814-8d621ff8fb84" ma:anchorId="fba54fb3-c3e1-fe81-a776-ca4b69148c4d" ma:open="true" ma:isKeyword="false">
      <xsd:complexType>
        <xsd:sequence>
          <xsd:element ref="pc:Terms" minOccurs="0" maxOccurs="1"/>
        </xsd:sequence>
      </xsd:complexType>
    </xsd:element>
    <xsd:element name="MediaServiceLocation" ma:index="21"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aed458e-b531-4923-acbb-2d0bd993be60" elementFormDefault="qualified">
    <xsd:import namespace="http://schemas.microsoft.com/office/2006/documentManagement/types"/>
    <xsd:import namespace="http://schemas.microsoft.com/office/infopath/2007/PartnerControls"/>
    <xsd:element name="TaxCatchAll" ma:index="20" nillable="true" ma:displayName="Taxonomy Catch All Column" ma:hidden="true" ma:list="{1a3877a0-5f2f-4582-9e89-b99692e62692}" ma:internalName="TaxCatchAll" ma:showField="CatchAllData" ma:web="aaed458e-b531-4923-acbb-2d0bd993be6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7BB89B4-1E73-4CA6-B261-890F194E72AE}"/>
</file>

<file path=customXml/itemProps2.xml><?xml version="1.0" encoding="utf-8"?>
<ds:datastoreItem xmlns:ds="http://schemas.openxmlformats.org/officeDocument/2006/customXml" ds:itemID="{FA29CF27-2535-4A94-A392-B220F47BC0A6}"/>
</file>

<file path=docProps/app.xml><?xml version="1.0" encoding="utf-8"?>
<Properties xmlns="http://schemas.openxmlformats.org/officeDocument/2006/extended-properties" xmlns:vt="http://schemas.openxmlformats.org/officeDocument/2006/docPropsVTypes">
  <TotalTime>0</TotalTime>
  <Words>974</Words>
  <Application>Microsoft Office PowerPoint</Application>
  <PresentationFormat>Widescreen</PresentationFormat>
  <Paragraphs>108</Paragraphs>
  <Slides>24</Slides>
  <Notes>3</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24</vt:i4>
      </vt:variant>
    </vt:vector>
  </HeadingPairs>
  <TitlesOfParts>
    <vt:vector size="29" baseType="lpstr">
      <vt:lpstr>Arial</vt:lpstr>
      <vt:lpstr>Calibri</vt:lpstr>
      <vt:lpstr>Calibri Light</vt:lpstr>
      <vt:lpstr>Georgia</vt:lpstr>
      <vt:lpstr>Office Theme</vt:lpstr>
      <vt:lpstr>PowerPoint Presentation</vt:lpstr>
      <vt:lpstr>PowerPoint Presentation</vt:lpstr>
      <vt:lpstr>PowerPoint Presentation</vt:lpstr>
      <vt:lpstr>Breaking the Planetary Boundaries </vt:lpstr>
      <vt:lpstr>1859 – John Tyndall, first to prove warming impact of CO2</vt:lpstr>
      <vt:lpstr>1896 – Svante Arrhenius – first to prove climate warming science </vt:lpstr>
      <vt:lpstr>1977 – First climate memo to a US President</vt:lpstr>
      <vt:lpstr>1989 – PM Margaret Thatcher’s climate speech to the UN</vt:lpstr>
      <vt:lpstr>1992: UN’s Earth Summit, Rio de Janeiro /  PoP: 5.4bn</vt:lpstr>
      <vt:lpstr>2012: UN’s Rio+20 Summit, Rio de Janeiro / PoP: 7.1bn</vt:lpstr>
      <vt:lpstr>“Humanity is waging war on nature. This is suicidal.”</vt:lpstr>
      <vt:lpstr>“We scientists don’t know how to do that”</vt:lpstr>
      <vt:lpstr>Complex…yet simple</vt:lpstr>
      <vt:lpstr>PowerPoint Presentation</vt:lpstr>
      <vt:lpstr>Climate Club Aotearoa</vt:lpstr>
      <vt:lpstr>Climate Club Aotearoa</vt:lpstr>
      <vt:lpstr>PowerPoint Presentation</vt:lpstr>
      <vt:lpstr>PowerPoint Presentation</vt:lpstr>
      <vt:lpstr>Saving Us</vt:lpstr>
      <vt:lpstr>PowerPoint Presentation</vt:lpstr>
      <vt:lpstr>“Casting our nets”</vt:lpstr>
      <vt:lpstr>Community</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Kirsty Davies</dc:creator>
  <cp:lastModifiedBy>Kirsty Davies</cp:lastModifiedBy>
  <cp:revision>1</cp:revision>
  <dcterms:created xsi:type="dcterms:W3CDTF">2023-06-25T22:04:10Z</dcterms:created>
  <dcterms:modified xsi:type="dcterms:W3CDTF">2023-06-25T22:04:34Z</dcterms:modified>
</cp:coreProperties>
</file>