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3"/>
    <p:sldMasterId id="2147483671" r:id="rId4"/>
  </p:sldMasterIdLst>
  <p:notesMasterIdLst>
    <p:notesMasterId r:id="rId10"/>
  </p:notesMasterIdLst>
  <p:sldIdLst>
    <p:sldId id="274" r:id="rId5"/>
    <p:sldId id="257" r:id="rId6"/>
    <p:sldId id="258" r:id="rId7"/>
    <p:sldId id="263" r:id="rId8"/>
    <p:sldId id="272" r:id="rId9"/>
  </p:sldIdLst>
  <p:sldSz cx="18288000" cy="10287000"/>
  <p:notesSz cx="6858000" cy="9144000"/>
  <p:embeddedFontLst>
    <p:embeddedFont>
      <p:font typeface="Calibri" panose="020F0502020204030204" pitchFamily="34" charset="0"/>
      <p:regular r:id="rId11"/>
      <p:bold r:id="rId12"/>
      <p:italic r:id="rId13"/>
      <p:boldItalic r:id="rId14"/>
    </p:embeddedFont>
    <p:embeddedFont>
      <p:font typeface="Karla" pitchFamily="2" charset="0"/>
      <p:regular r:id="rId15"/>
      <p:bold r:id="rId16"/>
      <p:italic r:id="rId17"/>
      <p:boldItalic r:id="rId18"/>
    </p:embeddedFont>
    <p:embeddedFont>
      <p:font typeface="Karla SemiBold" panose="020B0604020202020204" charset="0"/>
      <p:regular r:id="rId19"/>
      <p:bold r:id="rId20"/>
      <p:italic r:id="rId21"/>
      <p:boldItalic r:id="rId22"/>
    </p:embeddedFont>
    <p:embeddedFont>
      <p:font typeface="Montserrat ExtraBold" panose="00000900000000000000" pitchFamily="2" charset="0"/>
      <p:bold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D9C115-8E80-442F-9D5F-F0625873D840}" v="18" dt="2023-06-21T03:04:40.4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0" d="100"/>
          <a:sy n="50" d="100"/>
        </p:scale>
        <p:origin x="874" y="4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viewProps" Target="viewProps.xml"/><Relationship Id="rId3" Type="http://schemas.openxmlformats.org/officeDocument/2006/relationships/slideMaster" Target="slideMasters/slideMaster1.xml"/><Relationship Id="rId21" Type="http://schemas.openxmlformats.org/officeDocument/2006/relationships/font" Target="fonts/font11.fntdata"/><Relationship Id="rId7" Type="http://schemas.openxmlformats.org/officeDocument/2006/relationships/slide" Target="slides/slide3.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6.fntdata"/><Relationship Id="rId20" Type="http://schemas.openxmlformats.org/officeDocument/2006/relationships/font" Target="fonts/font10.fntdata"/><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1.fntdata"/><Relationship Id="rId24" Type="http://schemas.openxmlformats.org/officeDocument/2006/relationships/font" Target="fonts/font14.fntdata"/><Relationship Id="rId5" Type="http://schemas.openxmlformats.org/officeDocument/2006/relationships/slide" Target="slides/slide1.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tableStyles" Target="tableStyle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19: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1" name="Google Shape;461;p19: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2: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1" name="Google Shape;171;p2: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3: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i="0" u="none" strike="noStrike" cap="none">
                <a:solidFill>
                  <a:srgbClr val="171616"/>
                </a:solidFill>
                <a:latin typeface="Karla"/>
                <a:ea typeface="Karla"/>
                <a:cs typeface="Karla"/>
                <a:sym typeface="Karla"/>
              </a:rPr>
              <a:t>The strongest observation made from writing this paper is that the current tourism system is not t</a:t>
            </a:r>
            <a:r>
              <a:rPr lang="en-US">
                <a:solidFill>
                  <a:srgbClr val="171616"/>
                </a:solidFill>
                <a:latin typeface="Karla"/>
                <a:ea typeface="Karla"/>
                <a:cs typeface="Karla"/>
                <a:sym typeface="Karla"/>
              </a:rPr>
              <a:t>ōnui, but rather </a:t>
            </a:r>
            <a:r>
              <a:rPr lang="en-US" i="0" u="none" strike="noStrike" cap="none">
                <a:solidFill>
                  <a:srgbClr val="171616"/>
                </a:solidFill>
                <a:latin typeface="Karla"/>
                <a:ea typeface="Karla"/>
                <a:cs typeface="Karla"/>
                <a:sym typeface="Karla"/>
              </a:rPr>
              <a:t>taurangi (</a:t>
            </a:r>
            <a:r>
              <a:rPr lang="en-US">
                <a:solidFill>
                  <a:srgbClr val="171616"/>
                </a:solidFill>
                <a:latin typeface="Karla"/>
                <a:ea typeface="Karla"/>
                <a:cs typeface="Karla"/>
                <a:sym typeface="Karla"/>
              </a:rPr>
              <a:t>in</a:t>
            </a:r>
            <a:r>
              <a:rPr lang="en-US" i="0" u="none" strike="noStrike" cap="none">
                <a:solidFill>
                  <a:srgbClr val="171616"/>
                </a:solidFill>
                <a:latin typeface="Karla"/>
                <a:ea typeface="Karla"/>
                <a:cs typeface="Karla"/>
                <a:sym typeface="Karla"/>
              </a:rPr>
              <a:t>complete).</a:t>
            </a:r>
            <a:endParaRPr/>
          </a:p>
          <a:p>
            <a:pPr marL="0" marR="0" lvl="0" indent="0" algn="l" rtl="0">
              <a:lnSpc>
                <a:spcPct val="100000"/>
              </a:lnSpc>
              <a:spcBef>
                <a:spcPts val="0"/>
              </a:spcBef>
              <a:spcAft>
                <a:spcPts val="0"/>
              </a:spcAft>
              <a:buClr>
                <a:srgbClr val="000000"/>
              </a:buClr>
              <a:buSzPts val="1400"/>
              <a:buFont typeface="Arial"/>
              <a:buNone/>
            </a:pPr>
            <a:endParaRPr i="0" u="none" strike="noStrike" cap="none">
              <a:solidFill>
                <a:srgbClr val="171616"/>
              </a:solidFill>
              <a:latin typeface="Karla"/>
              <a:ea typeface="Karla"/>
              <a:cs typeface="Karla"/>
              <a:sym typeface="Karla"/>
            </a:endParaRPr>
          </a:p>
          <a:p>
            <a:pPr marL="0" marR="0" lvl="0" indent="0" algn="l" rtl="0">
              <a:lnSpc>
                <a:spcPct val="140000"/>
              </a:lnSpc>
              <a:spcBef>
                <a:spcPts val="0"/>
              </a:spcBef>
              <a:spcAft>
                <a:spcPts val="0"/>
              </a:spcAft>
              <a:buSzPts val="1400"/>
              <a:buNone/>
            </a:pPr>
            <a:r>
              <a:rPr lang="en-US" i="0" u="none" strike="noStrike" cap="none">
                <a:solidFill>
                  <a:srgbClr val="171616"/>
                </a:solidFill>
                <a:latin typeface="Karla"/>
                <a:ea typeface="Karla"/>
                <a:cs typeface="Karla"/>
                <a:sym typeface="Karla"/>
              </a:rPr>
              <a:t>From interviews with industry leaders and key stakeholders, we identified the key current constraints and challenges facing regional tourism as lacking:  </a:t>
            </a:r>
            <a:endParaRPr sz="1300">
              <a:latin typeface="Karla"/>
              <a:ea typeface="Karla"/>
              <a:cs typeface="Karla"/>
              <a:sym typeface="Karla"/>
            </a:endParaRPr>
          </a:p>
          <a:p>
            <a:pPr marL="0" marR="0" lvl="0" indent="0" algn="l" rtl="0">
              <a:lnSpc>
                <a:spcPct val="140000"/>
              </a:lnSpc>
              <a:spcBef>
                <a:spcPts val="0"/>
              </a:spcBef>
              <a:spcAft>
                <a:spcPts val="0"/>
              </a:spcAft>
              <a:buSzPts val="1400"/>
              <a:buNone/>
            </a:pPr>
            <a:endParaRPr i="0" u="none" strike="noStrike" cap="none">
              <a:solidFill>
                <a:srgbClr val="171616"/>
              </a:solidFill>
              <a:latin typeface="Karla"/>
              <a:ea typeface="Karla"/>
              <a:cs typeface="Karla"/>
              <a:sym typeface="Karla"/>
            </a:endParaRPr>
          </a:p>
          <a:p>
            <a:pPr marL="388618" marR="0" lvl="1" indent="-175258" algn="l" rtl="0">
              <a:lnSpc>
                <a:spcPct val="140022"/>
              </a:lnSpc>
              <a:spcBef>
                <a:spcPts val="0"/>
              </a:spcBef>
              <a:spcAft>
                <a:spcPts val="0"/>
              </a:spcAft>
              <a:buClr>
                <a:srgbClr val="171616"/>
              </a:buClr>
              <a:buSzPts val="1499"/>
              <a:buFont typeface="Karla SemiBold"/>
              <a:buChar char="•"/>
            </a:pPr>
            <a:r>
              <a:rPr lang="en-US" sz="1499" i="0" u="none" strike="noStrike" cap="none">
                <a:solidFill>
                  <a:srgbClr val="171616"/>
                </a:solidFill>
                <a:latin typeface="Karla SemiBold"/>
                <a:ea typeface="Karla SemiBold"/>
                <a:cs typeface="Karla SemiBold"/>
                <a:sym typeface="Karla SemiBold"/>
              </a:rPr>
              <a:t>Shared value and governance</a:t>
            </a:r>
            <a:endParaRPr sz="1100">
              <a:latin typeface="Karla SemiBold"/>
              <a:ea typeface="Karla SemiBold"/>
              <a:cs typeface="Karla SemiBold"/>
              <a:sym typeface="Karla SemiBold"/>
            </a:endParaRPr>
          </a:p>
          <a:p>
            <a:pPr marL="388618" marR="0" lvl="1" indent="-175258" algn="l" rtl="0">
              <a:lnSpc>
                <a:spcPct val="140022"/>
              </a:lnSpc>
              <a:spcBef>
                <a:spcPts val="0"/>
              </a:spcBef>
              <a:spcAft>
                <a:spcPts val="0"/>
              </a:spcAft>
              <a:buClr>
                <a:srgbClr val="171616"/>
              </a:buClr>
              <a:buSzPts val="1499"/>
              <a:buFont typeface="Karla SemiBold"/>
              <a:buChar char="•"/>
            </a:pPr>
            <a:r>
              <a:rPr lang="en-US" sz="1499" i="0" u="none" strike="noStrike" cap="none">
                <a:solidFill>
                  <a:srgbClr val="171616"/>
                </a:solidFill>
                <a:latin typeface="Karla SemiBold"/>
                <a:ea typeface="Karla SemiBold"/>
                <a:cs typeface="Karla SemiBold"/>
                <a:sym typeface="Karla SemiBold"/>
              </a:rPr>
              <a:t>Dedicated sustainable funding for impact</a:t>
            </a:r>
            <a:endParaRPr sz="1100">
              <a:latin typeface="Karla SemiBold"/>
              <a:ea typeface="Karla SemiBold"/>
              <a:cs typeface="Karla SemiBold"/>
              <a:sym typeface="Karla SemiBold"/>
            </a:endParaRPr>
          </a:p>
          <a:p>
            <a:pPr marL="388618" marR="0" lvl="1" indent="-175258" algn="l" rtl="0">
              <a:lnSpc>
                <a:spcPct val="140022"/>
              </a:lnSpc>
              <a:spcBef>
                <a:spcPts val="0"/>
              </a:spcBef>
              <a:spcAft>
                <a:spcPts val="0"/>
              </a:spcAft>
              <a:buClr>
                <a:srgbClr val="171616"/>
              </a:buClr>
              <a:buSzPts val="1499"/>
              <a:buFont typeface="Karla SemiBold"/>
              <a:buChar char="•"/>
            </a:pPr>
            <a:r>
              <a:rPr lang="en-US" sz="1499" i="0" u="none" strike="noStrike" cap="none">
                <a:solidFill>
                  <a:srgbClr val="171616"/>
                </a:solidFill>
                <a:latin typeface="Karla SemiBold"/>
                <a:ea typeface="Karla SemiBold"/>
                <a:cs typeface="Karla SemiBold"/>
                <a:sym typeface="Karla SemiBold"/>
              </a:rPr>
              <a:t>Shared long-term vision and strategy</a:t>
            </a:r>
            <a:endParaRPr sz="1100">
              <a:latin typeface="Karla SemiBold"/>
              <a:ea typeface="Karla SemiBold"/>
              <a:cs typeface="Karla SemiBold"/>
              <a:sym typeface="Karla SemiBold"/>
            </a:endParaRPr>
          </a:p>
          <a:p>
            <a:pPr marL="388617" marR="0" lvl="1" indent="-175257" algn="l" rtl="0">
              <a:lnSpc>
                <a:spcPct val="140022"/>
              </a:lnSpc>
              <a:spcBef>
                <a:spcPts val="0"/>
              </a:spcBef>
              <a:spcAft>
                <a:spcPts val="0"/>
              </a:spcAft>
              <a:buClr>
                <a:srgbClr val="171616"/>
              </a:buClr>
              <a:buSzPts val="1499"/>
              <a:buFont typeface="Karla SemiBold"/>
              <a:buChar char="•"/>
            </a:pPr>
            <a:r>
              <a:rPr lang="en-US" sz="1499" i="0" u="none" strike="noStrike" cap="none">
                <a:solidFill>
                  <a:srgbClr val="171616"/>
                </a:solidFill>
                <a:latin typeface="Karla SemiBold"/>
                <a:ea typeface="Karla SemiBold"/>
                <a:cs typeface="Karla SemiBold"/>
                <a:sym typeface="Karla SemiBold"/>
              </a:rPr>
              <a:t>Knowledge and resilience for action in a changing world</a:t>
            </a:r>
            <a:endParaRPr/>
          </a:p>
          <a:p>
            <a:pPr marL="388617" marR="0" lvl="1" indent="-80071" algn="l" rtl="0">
              <a:lnSpc>
                <a:spcPct val="140022"/>
              </a:lnSpc>
              <a:spcBef>
                <a:spcPts val="0"/>
              </a:spcBef>
              <a:spcAft>
                <a:spcPts val="0"/>
              </a:spcAft>
              <a:buClr>
                <a:srgbClr val="171616"/>
              </a:buClr>
              <a:buSzPts val="1499"/>
              <a:buFont typeface="Karla SemiBold"/>
              <a:buNone/>
            </a:pPr>
            <a:endParaRPr sz="1499" i="0" u="none" strike="noStrike" cap="none">
              <a:solidFill>
                <a:srgbClr val="171616"/>
              </a:solidFill>
              <a:latin typeface="Karla SemiBold"/>
              <a:ea typeface="Karla SemiBold"/>
              <a:cs typeface="Karla SemiBold"/>
              <a:sym typeface="Karla SemiBold"/>
            </a:endParaRPr>
          </a:p>
          <a:p>
            <a:pPr marL="0" marR="0" lvl="0" indent="0" algn="l" rtl="0">
              <a:lnSpc>
                <a:spcPct val="100000"/>
              </a:lnSpc>
              <a:spcBef>
                <a:spcPts val="0"/>
              </a:spcBef>
              <a:spcAft>
                <a:spcPts val="0"/>
              </a:spcAft>
              <a:buClr>
                <a:srgbClr val="000000"/>
              </a:buClr>
              <a:buSzPts val="1400"/>
              <a:buFont typeface="Arial"/>
              <a:buNone/>
            </a:pPr>
            <a:r>
              <a:rPr lang="en-US" i="0" u="none" strike="noStrike" cap="none">
                <a:solidFill>
                  <a:srgbClr val="171616"/>
                </a:solidFill>
                <a:latin typeface="Karla"/>
                <a:ea typeface="Karla"/>
                <a:cs typeface="Karla"/>
                <a:sym typeface="Karla"/>
              </a:rPr>
              <a:t>The land in Aotearoa | New Zealand is considered taonga tuku iho (a treasure handed down) and innate Māori wisdom understands the balance of manaaki (welcome) and kaitiaki (stewardship). This wisdom, combined with legendary kiwi science and innovation, would be a powerful antidote to the significant issues facing the tourism eco-system today.</a:t>
            </a:r>
            <a:endParaRPr sz="1200">
              <a:latin typeface="Karla"/>
              <a:ea typeface="Karla"/>
              <a:cs typeface="Karla"/>
              <a:sym typeface="Karla"/>
            </a:endParaRPr>
          </a:p>
          <a:p>
            <a:pPr marL="0" marR="0" lvl="0" indent="0" algn="l" rtl="0">
              <a:lnSpc>
                <a:spcPct val="100000"/>
              </a:lnSpc>
              <a:spcBef>
                <a:spcPts val="0"/>
              </a:spcBef>
              <a:spcAft>
                <a:spcPts val="0"/>
              </a:spcAft>
              <a:buClr>
                <a:srgbClr val="000000"/>
              </a:buClr>
              <a:buSzPts val="1400"/>
              <a:buFont typeface="Arial"/>
              <a:buNone/>
            </a:pPr>
            <a:endParaRPr i="0" u="none" strike="noStrike" cap="none">
              <a:solidFill>
                <a:srgbClr val="171616"/>
              </a:solidFill>
              <a:latin typeface="Karla"/>
              <a:ea typeface="Karla"/>
              <a:cs typeface="Karla"/>
              <a:sym typeface="Karla"/>
            </a:endParaRPr>
          </a:p>
          <a:p>
            <a:pPr marL="0" lvl="0" indent="0" algn="l" rtl="0">
              <a:lnSpc>
                <a:spcPct val="100000"/>
              </a:lnSpc>
              <a:spcBef>
                <a:spcPts val="0"/>
              </a:spcBef>
              <a:spcAft>
                <a:spcPts val="0"/>
              </a:spcAft>
              <a:buSzPts val="1400"/>
              <a:buNone/>
            </a:pPr>
            <a:endParaRPr/>
          </a:p>
        </p:txBody>
      </p:sp>
      <p:sp>
        <p:nvSpPr>
          <p:cNvPr id="185" name="Google Shape;185;p3: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8: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1" name="Google Shape;331;p8: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439" name="Google Shape;439;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8"/>
        <p:cNvGrpSpPr/>
        <p:nvPr/>
      </p:nvGrpSpPr>
      <p:grpSpPr>
        <a:xfrm>
          <a:off x="0" y="0"/>
          <a:ext cx="0" cy="0"/>
          <a:chOff x="0" y="0"/>
          <a:chExt cx="0" cy="0"/>
        </a:xfrm>
      </p:grpSpPr>
      <p:sp>
        <p:nvSpPr>
          <p:cNvPr id="79" name="Google Shape;79;p12"/>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81" name="Google Shape;81;p1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sp>
        <p:nvSpPr>
          <p:cNvPr id="91" name="Google Shape;91;p14"/>
          <p:cNvSpPr txBox="1">
            <a:spLocks noGrp="1"/>
          </p:cNvSpPr>
          <p:nvPr>
            <p:ph type="dt" idx="10"/>
          </p:nvPr>
        </p:nvSpPr>
        <p:spPr>
          <a:xfrm>
            <a:off x="1257300" y="9534525"/>
            <a:ext cx="4114800" cy="547800"/>
          </a:xfrm>
          <a:prstGeom prst="rect">
            <a:avLst/>
          </a:prstGeom>
          <a:noFill/>
          <a:ln>
            <a:noFill/>
          </a:ln>
        </p:spPr>
        <p:txBody>
          <a:bodyPr spcFirstLastPara="1" wrap="square" lIns="137150" tIns="68550" rIns="137150" bIns="68550" anchor="ctr" anchorCtr="0">
            <a:no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92" name="Google Shape;92;p14"/>
          <p:cNvSpPr txBox="1">
            <a:spLocks noGrp="1"/>
          </p:cNvSpPr>
          <p:nvPr>
            <p:ph type="ftr" idx="11"/>
          </p:nvPr>
        </p:nvSpPr>
        <p:spPr>
          <a:xfrm>
            <a:off x="6057900" y="9534525"/>
            <a:ext cx="6172200" cy="547800"/>
          </a:xfrm>
          <a:prstGeom prst="rect">
            <a:avLst/>
          </a:prstGeom>
          <a:noFill/>
          <a:ln>
            <a:noFill/>
          </a:ln>
        </p:spPr>
        <p:txBody>
          <a:bodyPr spcFirstLastPara="1" wrap="square" lIns="137150" tIns="68550" rIns="137150" bIns="68550" anchor="ctr" anchorCtr="0">
            <a:noAutofit/>
          </a:bodyPr>
          <a:lstStyle>
            <a:lvl1pPr lvl="0" algn="ctr">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93" name="Google Shape;93;p14"/>
          <p:cNvSpPr txBox="1">
            <a:spLocks noGrp="1"/>
          </p:cNvSpPr>
          <p:nvPr>
            <p:ph type="sldNum" idx="12"/>
          </p:nvPr>
        </p:nvSpPr>
        <p:spPr>
          <a:xfrm>
            <a:off x="12915900" y="9534525"/>
            <a:ext cx="4114800" cy="547800"/>
          </a:xfrm>
          <a:prstGeom prst="rect">
            <a:avLst/>
          </a:prstGeom>
          <a:noFill/>
          <a:ln>
            <a:noFill/>
          </a:ln>
        </p:spPr>
        <p:txBody>
          <a:bodyPr spcFirstLastPara="1" wrap="square" lIns="137150" tIns="68550" rIns="137150" bIns="6855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4"/>
        <p:cNvGrpSpPr/>
        <p:nvPr/>
      </p:nvGrpSpPr>
      <p:grpSpPr>
        <a:xfrm>
          <a:off x="0" y="0"/>
          <a:ext cx="0" cy="0"/>
          <a:chOff x="0" y="0"/>
          <a:chExt cx="0" cy="0"/>
        </a:xfrm>
      </p:grpSpPr>
      <p:sp>
        <p:nvSpPr>
          <p:cNvPr id="95" name="Google Shape;95;p15"/>
          <p:cNvSpPr txBox="1">
            <a:spLocks noGrp="1"/>
          </p:cNvSpPr>
          <p:nvPr>
            <p:ph type="ctrTitle"/>
          </p:nvPr>
        </p:nvSpPr>
        <p:spPr>
          <a:xfrm>
            <a:off x="2286000" y="1683545"/>
            <a:ext cx="13716000" cy="3581700"/>
          </a:xfrm>
          <a:prstGeom prst="rect">
            <a:avLst/>
          </a:prstGeom>
          <a:noFill/>
          <a:ln>
            <a:noFill/>
          </a:ln>
        </p:spPr>
        <p:txBody>
          <a:bodyPr spcFirstLastPara="1" wrap="square" lIns="137150" tIns="68550" rIns="137150" bIns="68550" anchor="b" anchorCtr="0">
            <a:normAutofit/>
          </a:bodyPr>
          <a:lstStyle>
            <a:lvl1pPr lvl="0" algn="ctr">
              <a:lnSpc>
                <a:spcPct val="90000"/>
              </a:lnSpc>
              <a:spcBef>
                <a:spcPts val="0"/>
              </a:spcBef>
              <a:spcAft>
                <a:spcPts val="0"/>
              </a:spcAft>
              <a:buClr>
                <a:schemeClr val="dk1"/>
              </a:buClr>
              <a:buSzPts val="9000"/>
              <a:buFont typeface="Calibri"/>
              <a:buNone/>
              <a:defRPr sz="9000"/>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96" name="Google Shape;96;p15"/>
          <p:cNvSpPr txBox="1">
            <a:spLocks noGrp="1"/>
          </p:cNvSpPr>
          <p:nvPr>
            <p:ph type="subTitle" idx="1"/>
          </p:nvPr>
        </p:nvSpPr>
        <p:spPr>
          <a:xfrm>
            <a:off x="2286000" y="5403057"/>
            <a:ext cx="13716000" cy="2483700"/>
          </a:xfrm>
          <a:prstGeom prst="rect">
            <a:avLst/>
          </a:prstGeom>
          <a:noFill/>
          <a:ln>
            <a:noFill/>
          </a:ln>
        </p:spPr>
        <p:txBody>
          <a:bodyPr spcFirstLastPara="1" wrap="square" lIns="137150" tIns="68550" rIns="137150" bIns="68550" anchor="t" anchorCtr="0">
            <a:normAutofit/>
          </a:bodyPr>
          <a:lstStyle>
            <a:lvl1pPr lvl="0" algn="ctr">
              <a:lnSpc>
                <a:spcPct val="90000"/>
              </a:lnSpc>
              <a:spcBef>
                <a:spcPts val="1500"/>
              </a:spcBef>
              <a:spcAft>
                <a:spcPts val="0"/>
              </a:spcAft>
              <a:buClr>
                <a:schemeClr val="dk1"/>
              </a:buClr>
              <a:buSzPts val="3600"/>
              <a:buNone/>
              <a:defRPr sz="3600"/>
            </a:lvl1pPr>
            <a:lvl2pPr lvl="1" algn="ctr">
              <a:lnSpc>
                <a:spcPct val="90000"/>
              </a:lnSpc>
              <a:spcBef>
                <a:spcPts val="800"/>
              </a:spcBef>
              <a:spcAft>
                <a:spcPts val="0"/>
              </a:spcAft>
              <a:buClr>
                <a:schemeClr val="dk1"/>
              </a:buClr>
              <a:buSzPts val="3000"/>
              <a:buNone/>
              <a:defRPr sz="3000"/>
            </a:lvl2pPr>
            <a:lvl3pPr lvl="2" algn="ctr">
              <a:lnSpc>
                <a:spcPct val="90000"/>
              </a:lnSpc>
              <a:spcBef>
                <a:spcPts val="800"/>
              </a:spcBef>
              <a:spcAft>
                <a:spcPts val="0"/>
              </a:spcAft>
              <a:buClr>
                <a:schemeClr val="dk1"/>
              </a:buClr>
              <a:buSzPts val="2700"/>
              <a:buNone/>
              <a:defRPr sz="2700"/>
            </a:lvl3pPr>
            <a:lvl4pPr lvl="3" algn="ctr">
              <a:lnSpc>
                <a:spcPct val="90000"/>
              </a:lnSpc>
              <a:spcBef>
                <a:spcPts val="800"/>
              </a:spcBef>
              <a:spcAft>
                <a:spcPts val="0"/>
              </a:spcAft>
              <a:buClr>
                <a:schemeClr val="dk1"/>
              </a:buClr>
              <a:buSzPts val="2400"/>
              <a:buNone/>
              <a:defRPr sz="2400"/>
            </a:lvl4pPr>
            <a:lvl5pPr lvl="4" algn="ctr">
              <a:lnSpc>
                <a:spcPct val="90000"/>
              </a:lnSpc>
              <a:spcBef>
                <a:spcPts val="800"/>
              </a:spcBef>
              <a:spcAft>
                <a:spcPts val="0"/>
              </a:spcAft>
              <a:buClr>
                <a:schemeClr val="dk1"/>
              </a:buClr>
              <a:buSzPts val="2400"/>
              <a:buNone/>
              <a:defRPr sz="2400"/>
            </a:lvl5pPr>
            <a:lvl6pPr lvl="5" algn="ctr">
              <a:lnSpc>
                <a:spcPct val="90000"/>
              </a:lnSpc>
              <a:spcBef>
                <a:spcPts val="800"/>
              </a:spcBef>
              <a:spcAft>
                <a:spcPts val="0"/>
              </a:spcAft>
              <a:buClr>
                <a:schemeClr val="dk1"/>
              </a:buClr>
              <a:buSzPts val="2400"/>
              <a:buNone/>
              <a:defRPr sz="2400"/>
            </a:lvl6pPr>
            <a:lvl7pPr lvl="6" algn="ctr">
              <a:lnSpc>
                <a:spcPct val="90000"/>
              </a:lnSpc>
              <a:spcBef>
                <a:spcPts val="800"/>
              </a:spcBef>
              <a:spcAft>
                <a:spcPts val="0"/>
              </a:spcAft>
              <a:buClr>
                <a:schemeClr val="dk1"/>
              </a:buClr>
              <a:buSzPts val="2400"/>
              <a:buNone/>
              <a:defRPr sz="2400"/>
            </a:lvl7pPr>
            <a:lvl8pPr lvl="7" algn="ctr">
              <a:lnSpc>
                <a:spcPct val="90000"/>
              </a:lnSpc>
              <a:spcBef>
                <a:spcPts val="800"/>
              </a:spcBef>
              <a:spcAft>
                <a:spcPts val="0"/>
              </a:spcAft>
              <a:buClr>
                <a:schemeClr val="dk1"/>
              </a:buClr>
              <a:buSzPts val="2400"/>
              <a:buNone/>
              <a:defRPr sz="2400"/>
            </a:lvl8pPr>
            <a:lvl9pPr lvl="8" algn="ctr">
              <a:lnSpc>
                <a:spcPct val="90000"/>
              </a:lnSpc>
              <a:spcBef>
                <a:spcPts val="800"/>
              </a:spcBef>
              <a:spcAft>
                <a:spcPts val="0"/>
              </a:spcAft>
              <a:buClr>
                <a:schemeClr val="dk1"/>
              </a:buClr>
              <a:buSzPts val="2400"/>
              <a:buNone/>
              <a:defRPr sz="2400"/>
            </a:lvl9pPr>
          </a:lstStyle>
          <a:p>
            <a:endParaRPr/>
          </a:p>
        </p:txBody>
      </p:sp>
      <p:sp>
        <p:nvSpPr>
          <p:cNvPr id="97" name="Google Shape;97;p15"/>
          <p:cNvSpPr txBox="1">
            <a:spLocks noGrp="1"/>
          </p:cNvSpPr>
          <p:nvPr>
            <p:ph type="dt" idx="10"/>
          </p:nvPr>
        </p:nvSpPr>
        <p:spPr>
          <a:xfrm>
            <a:off x="1257300" y="9534525"/>
            <a:ext cx="4114800" cy="547800"/>
          </a:xfrm>
          <a:prstGeom prst="rect">
            <a:avLst/>
          </a:prstGeom>
          <a:noFill/>
          <a:ln>
            <a:noFill/>
          </a:ln>
        </p:spPr>
        <p:txBody>
          <a:bodyPr spcFirstLastPara="1" wrap="square" lIns="137150" tIns="68550" rIns="137150" bIns="68550" anchor="ctr" anchorCtr="0">
            <a:no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98" name="Google Shape;98;p15"/>
          <p:cNvSpPr txBox="1">
            <a:spLocks noGrp="1"/>
          </p:cNvSpPr>
          <p:nvPr>
            <p:ph type="ftr" idx="11"/>
          </p:nvPr>
        </p:nvSpPr>
        <p:spPr>
          <a:xfrm>
            <a:off x="6057900" y="9534525"/>
            <a:ext cx="6172200" cy="547800"/>
          </a:xfrm>
          <a:prstGeom prst="rect">
            <a:avLst/>
          </a:prstGeom>
          <a:noFill/>
          <a:ln>
            <a:noFill/>
          </a:ln>
        </p:spPr>
        <p:txBody>
          <a:bodyPr spcFirstLastPara="1" wrap="square" lIns="137150" tIns="68550" rIns="137150" bIns="68550" anchor="ctr" anchorCtr="0">
            <a:noAutofit/>
          </a:bodyPr>
          <a:lstStyle>
            <a:lvl1pPr lvl="0" algn="ctr">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99" name="Google Shape;99;p15"/>
          <p:cNvSpPr txBox="1">
            <a:spLocks noGrp="1"/>
          </p:cNvSpPr>
          <p:nvPr>
            <p:ph type="sldNum" idx="12"/>
          </p:nvPr>
        </p:nvSpPr>
        <p:spPr>
          <a:xfrm>
            <a:off x="12915900" y="9534525"/>
            <a:ext cx="4114800" cy="547800"/>
          </a:xfrm>
          <a:prstGeom prst="rect">
            <a:avLst/>
          </a:prstGeom>
          <a:noFill/>
          <a:ln>
            <a:noFill/>
          </a:ln>
        </p:spPr>
        <p:txBody>
          <a:bodyPr spcFirstLastPara="1" wrap="square" lIns="137150" tIns="68550" rIns="137150" bIns="6855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0"/>
        <p:cNvGrpSpPr/>
        <p:nvPr/>
      </p:nvGrpSpPr>
      <p:grpSpPr>
        <a:xfrm>
          <a:off x="0" y="0"/>
          <a:ext cx="0" cy="0"/>
          <a:chOff x="0" y="0"/>
          <a:chExt cx="0" cy="0"/>
        </a:xfrm>
      </p:grpSpPr>
      <p:sp>
        <p:nvSpPr>
          <p:cNvPr id="101" name="Google Shape;101;p16"/>
          <p:cNvSpPr txBox="1">
            <a:spLocks noGrp="1"/>
          </p:cNvSpPr>
          <p:nvPr>
            <p:ph type="title"/>
          </p:nvPr>
        </p:nvSpPr>
        <p:spPr>
          <a:xfrm>
            <a:off x="1257300" y="547688"/>
            <a:ext cx="15773400" cy="1988700"/>
          </a:xfrm>
          <a:prstGeom prst="rect">
            <a:avLst/>
          </a:prstGeom>
          <a:noFill/>
          <a:ln>
            <a:noFill/>
          </a:ln>
        </p:spPr>
        <p:txBody>
          <a:bodyPr spcFirstLastPara="1" wrap="square" lIns="137150" tIns="68550" rIns="137150" bIns="68550" anchor="ctr" anchorCtr="0">
            <a:normAutofit/>
          </a:bodyPr>
          <a:lstStyle>
            <a:lvl1pPr lvl="0" algn="l">
              <a:lnSpc>
                <a:spcPct val="90000"/>
              </a:lnSpc>
              <a:spcBef>
                <a:spcPts val="0"/>
              </a:spcBef>
              <a:spcAft>
                <a:spcPts val="0"/>
              </a:spcAft>
              <a:buClr>
                <a:schemeClr val="dk1"/>
              </a:buClr>
              <a:buSzPts val="27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102" name="Google Shape;102;p16"/>
          <p:cNvSpPr txBox="1">
            <a:spLocks noGrp="1"/>
          </p:cNvSpPr>
          <p:nvPr>
            <p:ph type="body" idx="1"/>
          </p:nvPr>
        </p:nvSpPr>
        <p:spPr>
          <a:xfrm>
            <a:off x="1257300" y="2738438"/>
            <a:ext cx="15773400" cy="6526800"/>
          </a:xfrm>
          <a:prstGeom prst="rect">
            <a:avLst/>
          </a:prstGeom>
          <a:noFill/>
          <a:ln>
            <a:noFill/>
          </a:ln>
        </p:spPr>
        <p:txBody>
          <a:bodyPr spcFirstLastPara="1" wrap="square" lIns="137150" tIns="68550" rIns="137150" bIns="68550" anchor="t" anchorCtr="0">
            <a:normAutofit/>
          </a:bodyPr>
          <a:lstStyle>
            <a:lvl1pPr marL="457200" lvl="0" indent="-400050" algn="l">
              <a:lnSpc>
                <a:spcPct val="90000"/>
              </a:lnSpc>
              <a:spcBef>
                <a:spcPts val="1500"/>
              </a:spcBef>
              <a:spcAft>
                <a:spcPts val="0"/>
              </a:spcAft>
              <a:buClr>
                <a:schemeClr val="dk1"/>
              </a:buClr>
              <a:buSzPts val="2700"/>
              <a:buChar char="•"/>
              <a:defRPr/>
            </a:lvl1pPr>
            <a:lvl2pPr marL="914400" lvl="1" indent="-400050" algn="l">
              <a:lnSpc>
                <a:spcPct val="90000"/>
              </a:lnSpc>
              <a:spcBef>
                <a:spcPts val="800"/>
              </a:spcBef>
              <a:spcAft>
                <a:spcPts val="0"/>
              </a:spcAft>
              <a:buClr>
                <a:schemeClr val="dk1"/>
              </a:buClr>
              <a:buSzPts val="2700"/>
              <a:buChar char="•"/>
              <a:defRPr/>
            </a:lvl2pPr>
            <a:lvl3pPr marL="1371600" lvl="2" indent="-400050" algn="l">
              <a:lnSpc>
                <a:spcPct val="90000"/>
              </a:lnSpc>
              <a:spcBef>
                <a:spcPts val="800"/>
              </a:spcBef>
              <a:spcAft>
                <a:spcPts val="0"/>
              </a:spcAft>
              <a:buClr>
                <a:schemeClr val="dk1"/>
              </a:buClr>
              <a:buSzPts val="2700"/>
              <a:buChar char="•"/>
              <a:defRPr/>
            </a:lvl3pPr>
            <a:lvl4pPr marL="1828800" lvl="3" indent="-400050" algn="l">
              <a:lnSpc>
                <a:spcPct val="90000"/>
              </a:lnSpc>
              <a:spcBef>
                <a:spcPts val="800"/>
              </a:spcBef>
              <a:spcAft>
                <a:spcPts val="0"/>
              </a:spcAft>
              <a:buClr>
                <a:schemeClr val="dk1"/>
              </a:buClr>
              <a:buSzPts val="2700"/>
              <a:buChar char="•"/>
              <a:defRPr/>
            </a:lvl4pPr>
            <a:lvl5pPr marL="2286000" lvl="4" indent="-400050" algn="l">
              <a:lnSpc>
                <a:spcPct val="90000"/>
              </a:lnSpc>
              <a:spcBef>
                <a:spcPts val="800"/>
              </a:spcBef>
              <a:spcAft>
                <a:spcPts val="0"/>
              </a:spcAft>
              <a:buClr>
                <a:schemeClr val="dk1"/>
              </a:buClr>
              <a:buSzPts val="2700"/>
              <a:buChar char="•"/>
              <a:defRPr/>
            </a:lvl5pPr>
            <a:lvl6pPr marL="2743200" lvl="5" indent="-400050" algn="l">
              <a:lnSpc>
                <a:spcPct val="90000"/>
              </a:lnSpc>
              <a:spcBef>
                <a:spcPts val="800"/>
              </a:spcBef>
              <a:spcAft>
                <a:spcPts val="0"/>
              </a:spcAft>
              <a:buClr>
                <a:schemeClr val="dk1"/>
              </a:buClr>
              <a:buSzPts val="2700"/>
              <a:buChar char="•"/>
              <a:defRPr/>
            </a:lvl6pPr>
            <a:lvl7pPr marL="3200400" lvl="6" indent="-400050" algn="l">
              <a:lnSpc>
                <a:spcPct val="90000"/>
              </a:lnSpc>
              <a:spcBef>
                <a:spcPts val="800"/>
              </a:spcBef>
              <a:spcAft>
                <a:spcPts val="0"/>
              </a:spcAft>
              <a:buClr>
                <a:schemeClr val="dk1"/>
              </a:buClr>
              <a:buSzPts val="2700"/>
              <a:buChar char="•"/>
              <a:defRPr/>
            </a:lvl7pPr>
            <a:lvl8pPr marL="3657600" lvl="7" indent="-400050" algn="l">
              <a:lnSpc>
                <a:spcPct val="90000"/>
              </a:lnSpc>
              <a:spcBef>
                <a:spcPts val="800"/>
              </a:spcBef>
              <a:spcAft>
                <a:spcPts val="0"/>
              </a:spcAft>
              <a:buClr>
                <a:schemeClr val="dk1"/>
              </a:buClr>
              <a:buSzPts val="2700"/>
              <a:buChar char="•"/>
              <a:defRPr/>
            </a:lvl8pPr>
            <a:lvl9pPr marL="4114800" lvl="8" indent="-400050" algn="l">
              <a:lnSpc>
                <a:spcPct val="90000"/>
              </a:lnSpc>
              <a:spcBef>
                <a:spcPts val="800"/>
              </a:spcBef>
              <a:spcAft>
                <a:spcPts val="0"/>
              </a:spcAft>
              <a:buClr>
                <a:schemeClr val="dk1"/>
              </a:buClr>
              <a:buSzPts val="2700"/>
              <a:buChar char="•"/>
              <a:defRPr/>
            </a:lvl9pPr>
          </a:lstStyle>
          <a:p>
            <a:endParaRPr/>
          </a:p>
        </p:txBody>
      </p:sp>
      <p:sp>
        <p:nvSpPr>
          <p:cNvPr id="103" name="Google Shape;103;p16"/>
          <p:cNvSpPr txBox="1">
            <a:spLocks noGrp="1"/>
          </p:cNvSpPr>
          <p:nvPr>
            <p:ph type="dt" idx="10"/>
          </p:nvPr>
        </p:nvSpPr>
        <p:spPr>
          <a:xfrm>
            <a:off x="1257300" y="9534525"/>
            <a:ext cx="4114800" cy="547800"/>
          </a:xfrm>
          <a:prstGeom prst="rect">
            <a:avLst/>
          </a:prstGeom>
          <a:noFill/>
          <a:ln>
            <a:noFill/>
          </a:ln>
        </p:spPr>
        <p:txBody>
          <a:bodyPr spcFirstLastPara="1" wrap="square" lIns="137150" tIns="68550" rIns="137150" bIns="68550" anchor="ctr" anchorCtr="0">
            <a:no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104" name="Google Shape;104;p16"/>
          <p:cNvSpPr txBox="1">
            <a:spLocks noGrp="1"/>
          </p:cNvSpPr>
          <p:nvPr>
            <p:ph type="ftr" idx="11"/>
          </p:nvPr>
        </p:nvSpPr>
        <p:spPr>
          <a:xfrm>
            <a:off x="6057900" y="9534525"/>
            <a:ext cx="6172200" cy="547800"/>
          </a:xfrm>
          <a:prstGeom prst="rect">
            <a:avLst/>
          </a:prstGeom>
          <a:noFill/>
          <a:ln>
            <a:noFill/>
          </a:ln>
        </p:spPr>
        <p:txBody>
          <a:bodyPr spcFirstLastPara="1" wrap="square" lIns="137150" tIns="68550" rIns="137150" bIns="68550" anchor="ctr" anchorCtr="0">
            <a:noAutofit/>
          </a:bodyPr>
          <a:lstStyle>
            <a:lvl1pPr lvl="0" algn="ctr">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105" name="Google Shape;105;p16"/>
          <p:cNvSpPr txBox="1">
            <a:spLocks noGrp="1"/>
          </p:cNvSpPr>
          <p:nvPr>
            <p:ph type="sldNum" idx="12"/>
          </p:nvPr>
        </p:nvSpPr>
        <p:spPr>
          <a:xfrm>
            <a:off x="12915900" y="9534525"/>
            <a:ext cx="4114800" cy="547800"/>
          </a:xfrm>
          <a:prstGeom prst="rect">
            <a:avLst/>
          </a:prstGeom>
          <a:noFill/>
          <a:ln>
            <a:noFill/>
          </a:ln>
        </p:spPr>
        <p:txBody>
          <a:bodyPr spcFirstLastPara="1" wrap="square" lIns="137150" tIns="68550" rIns="137150" bIns="6855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6"/>
        <p:cNvGrpSpPr/>
        <p:nvPr/>
      </p:nvGrpSpPr>
      <p:grpSpPr>
        <a:xfrm>
          <a:off x="0" y="0"/>
          <a:ext cx="0" cy="0"/>
          <a:chOff x="0" y="0"/>
          <a:chExt cx="0" cy="0"/>
        </a:xfrm>
      </p:grpSpPr>
      <p:sp>
        <p:nvSpPr>
          <p:cNvPr id="107" name="Google Shape;107;p17"/>
          <p:cNvSpPr txBox="1">
            <a:spLocks noGrp="1"/>
          </p:cNvSpPr>
          <p:nvPr>
            <p:ph type="title"/>
          </p:nvPr>
        </p:nvSpPr>
        <p:spPr>
          <a:xfrm>
            <a:off x="1247775" y="2564607"/>
            <a:ext cx="15773400" cy="4279200"/>
          </a:xfrm>
          <a:prstGeom prst="rect">
            <a:avLst/>
          </a:prstGeom>
          <a:noFill/>
          <a:ln>
            <a:noFill/>
          </a:ln>
        </p:spPr>
        <p:txBody>
          <a:bodyPr spcFirstLastPara="1" wrap="square" lIns="137150" tIns="68550" rIns="137150" bIns="68550" anchor="b" anchorCtr="0">
            <a:normAutofit/>
          </a:bodyPr>
          <a:lstStyle>
            <a:lvl1pPr lvl="0" algn="l">
              <a:lnSpc>
                <a:spcPct val="90000"/>
              </a:lnSpc>
              <a:spcBef>
                <a:spcPts val="0"/>
              </a:spcBef>
              <a:spcAft>
                <a:spcPts val="0"/>
              </a:spcAft>
              <a:buClr>
                <a:schemeClr val="dk1"/>
              </a:buClr>
              <a:buSzPts val="9000"/>
              <a:buFont typeface="Calibri"/>
              <a:buNone/>
              <a:defRPr sz="9000"/>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108" name="Google Shape;108;p17"/>
          <p:cNvSpPr txBox="1">
            <a:spLocks noGrp="1"/>
          </p:cNvSpPr>
          <p:nvPr>
            <p:ph type="body" idx="1"/>
          </p:nvPr>
        </p:nvSpPr>
        <p:spPr>
          <a:xfrm>
            <a:off x="1247775" y="6884195"/>
            <a:ext cx="15773400" cy="2250600"/>
          </a:xfrm>
          <a:prstGeom prst="rect">
            <a:avLst/>
          </a:prstGeom>
          <a:noFill/>
          <a:ln>
            <a:noFill/>
          </a:ln>
        </p:spPr>
        <p:txBody>
          <a:bodyPr spcFirstLastPara="1" wrap="square" lIns="137150" tIns="68550" rIns="137150" bIns="68550" anchor="t" anchorCtr="0">
            <a:normAutofit/>
          </a:bodyPr>
          <a:lstStyle>
            <a:lvl1pPr marL="457200" lvl="0" indent="-228600" algn="l">
              <a:lnSpc>
                <a:spcPct val="90000"/>
              </a:lnSpc>
              <a:spcBef>
                <a:spcPts val="1500"/>
              </a:spcBef>
              <a:spcAft>
                <a:spcPts val="0"/>
              </a:spcAft>
              <a:buClr>
                <a:srgbClr val="888888"/>
              </a:buClr>
              <a:buSzPts val="3600"/>
              <a:buNone/>
              <a:defRPr sz="3600">
                <a:solidFill>
                  <a:srgbClr val="888888"/>
                </a:solidFill>
              </a:defRPr>
            </a:lvl1pPr>
            <a:lvl2pPr marL="914400" lvl="1" indent="-228600" algn="l">
              <a:lnSpc>
                <a:spcPct val="90000"/>
              </a:lnSpc>
              <a:spcBef>
                <a:spcPts val="800"/>
              </a:spcBef>
              <a:spcAft>
                <a:spcPts val="0"/>
              </a:spcAft>
              <a:buClr>
                <a:srgbClr val="888888"/>
              </a:buClr>
              <a:buSzPts val="3000"/>
              <a:buNone/>
              <a:defRPr sz="3000">
                <a:solidFill>
                  <a:srgbClr val="888888"/>
                </a:solidFill>
              </a:defRPr>
            </a:lvl2pPr>
            <a:lvl3pPr marL="1371600" lvl="2" indent="-228600" algn="l">
              <a:lnSpc>
                <a:spcPct val="90000"/>
              </a:lnSpc>
              <a:spcBef>
                <a:spcPts val="800"/>
              </a:spcBef>
              <a:spcAft>
                <a:spcPts val="0"/>
              </a:spcAft>
              <a:buClr>
                <a:srgbClr val="888888"/>
              </a:buClr>
              <a:buSzPts val="2700"/>
              <a:buNone/>
              <a:defRPr sz="2700">
                <a:solidFill>
                  <a:srgbClr val="888888"/>
                </a:solidFill>
              </a:defRPr>
            </a:lvl3pPr>
            <a:lvl4pPr marL="1828800" lvl="3" indent="-228600" algn="l">
              <a:lnSpc>
                <a:spcPct val="90000"/>
              </a:lnSpc>
              <a:spcBef>
                <a:spcPts val="800"/>
              </a:spcBef>
              <a:spcAft>
                <a:spcPts val="0"/>
              </a:spcAft>
              <a:buClr>
                <a:srgbClr val="888888"/>
              </a:buClr>
              <a:buSzPts val="2400"/>
              <a:buNone/>
              <a:defRPr sz="2400">
                <a:solidFill>
                  <a:srgbClr val="888888"/>
                </a:solidFill>
              </a:defRPr>
            </a:lvl4pPr>
            <a:lvl5pPr marL="2286000" lvl="4" indent="-228600" algn="l">
              <a:lnSpc>
                <a:spcPct val="90000"/>
              </a:lnSpc>
              <a:spcBef>
                <a:spcPts val="800"/>
              </a:spcBef>
              <a:spcAft>
                <a:spcPts val="0"/>
              </a:spcAft>
              <a:buClr>
                <a:srgbClr val="888888"/>
              </a:buClr>
              <a:buSzPts val="2400"/>
              <a:buNone/>
              <a:defRPr sz="2400">
                <a:solidFill>
                  <a:srgbClr val="888888"/>
                </a:solidFill>
              </a:defRPr>
            </a:lvl5pPr>
            <a:lvl6pPr marL="2743200" lvl="5" indent="-228600" algn="l">
              <a:lnSpc>
                <a:spcPct val="90000"/>
              </a:lnSpc>
              <a:spcBef>
                <a:spcPts val="800"/>
              </a:spcBef>
              <a:spcAft>
                <a:spcPts val="0"/>
              </a:spcAft>
              <a:buClr>
                <a:srgbClr val="888888"/>
              </a:buClr>
              <a:buSzPts val="2400"/>
              <a:buNone/>
              <a:defRPr sz="2400">
                <a:solidFill>
                  <a:srgbClr val="888888"/>
                </a:solidFill>
              </a:defRPr>
            </a:lvl6pPr>
            <a:lvl7pPr marL="3200400" lvl="6" indent="-228600" algn="l">
              <a:lnSpc>
                <a:spcPct val="90000"/>
              </a:lnSpc>
              <a:spcBef>
                <a:spcPts val="800"/>
              </a:spcBef>
              <a:spcAft>
                <a:spcPts val="0"/>
              </a:spcAft>
              <a:buClr>
                <a:srgbClr val="888888"/>
              </a:buClr>
              <a:buSzPts val="2400"/>
              <a:buNone/>
              <a:defRPr sz="2400">
                <a:solidFill>
                  <a:srgbClr val="888888"/>
                </a:solidFill>
              </a:defRPr>
            </a:lvl7pPr>
            <a:lvl8pPr marL="3657600" lvl="7" indent="-228600" algn="l">
              <a:lnSpc>
                <a:spcPct val="90000"/>
              </a:lnSpc>
              <a:spcBef>
                <a:spcPts val="800"/>
              </a:spcBef>
              <a:spcAft>
                <a:spcPts val="0"/>
              </a:spcAft>
              <a:buClr>
                <a:srgbClr val="888888"/>
              </a:buClr>
              <a:buSzPts val="2400"/>
              <a:buNone/>
              <a:defRPr sz="2400">
                <a:solidFill>
                  <a:srgbClr val="888888"/>
                </a:solidFill>
              </a:defRPr>
            </a:lvl8pPr>
            <a:lvl9pPr marL="4114800" lvl="8" indent="-228600" algn="l">
              <a:lnSpc>
                <a:spcPct val="90000"/>
              </a:lnSpc>
              <a:spcBef>
                <a:spcPts val="800"/>
              </a:spcBef>
              <a:spcAft>
                <a:spcPts val="0"/>
              </a:spcAft>
              <a:buClr>
                <a:srgbClr val="888888"/>
              </a:buClr>
              <a:buSzPts val="2400"/>
              <a:buNone/>
              <a:defRPr sz="2400">
                <a:solidFill>
                  <a:srgbClr val="888888"/>
                </a:solidFill>
              </a:defRPr>
            </a:lvl9pPr>
          </a:lstStyle>
          <a:p>
            <a:endParaRPr/>
          </a:p>
        </p:txBody>
      </p:sp>
      <p:sp>
        <p:nvSpPr>
          <p:cNvPr id="109" name="Google Shape;109;p17"/>
          <p:cNvSpPr txBox="1">
            <a:spLocks noGrp="1"/>
          </p:cNvSpPr>
          <p:nvPr>
            <p:ph type="dt" idx="10"/>
          </p:nvPr>
        </p:nvSpPr>
        <p:spPr>
          <a:xfrm>
            <a:off x="1257300" y="9534525"/>
            <a:ext cx="4114800" cy="547800"/>
          </a:xfrm>
          <a:prstGeom prst="rect">
            <a:avLst/>
          </a:prstGeom>
          <a:noFill/>
          <a:ln>
            <a:noFill/>
          </a:ln>
        </p:spPr>
        <p:txBody>
          <a:bodyPr spcFirstLastPara="1" wrap="square" lIns="137150" tIns="68550" rIns="137150" bIns="68550" anchor="ctr" anchorCtr="0">
            <a:no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110" name="Google Shape;110;p17"/>
          <p:cNvSpPr txBox="1">
            <a:spLocks noGrp="1"/>
          </p:cNvSpPr>
          <p:nvPr>
            <p:ph type="ftr" idx="11"/>
          </p:nvPr>
        </p:nvSpPr>
        <p:spPr>
          <a:xfrm>
            <a:off x="6057900" y="9534525"/>
            <a:ext cx="6172200" cy="547800"/>
          </a:xfrm>
          <a:prstGeom prst="rect">
            <a:avLst/>
          </a:prstGeom>
          <a:noFill/>
          <a:ln>
            <a:noFill/>
          </a:ln>
        </p:spPr>
        <p:txBody>
          <a:bodyPr spcFirstLastPara="1" wrap="square" lIns="137150" tIns="68550" rIns="137150" bIns="68550" anchor="ctr" anchorCtr="0">
            <a:noAutofit/>
          </a:bodyPr>
          <a:lstStyle>
            <a:lvl1pPr lvl="0" algn="ctr">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111" name="Google Shape;111;p17"/>
          <p:cNvSpPr txBox="1">
            <a:spLocks noGrp="1"/>
          </p:cNvSpPr>
          <p:nvPr>
            <p:ph type="sldNum" idx="12"/>
          </p:nvPr>
        </p:nvSpPr>
        <p:spPr>
          <a:xfrm>
            <a:off x="12915900" y="9534525"/>
            <a:ext cx="4114800" cy="547800"/>
          </a:xfrm>
          <a:prstGeom prst="rect">
            <a:avLst/>
          </a:prstGeom>
          <a:noFill/>
          <a:ln>
            <a:noFill/>
          </a:ln>
        </p:spPr>
        <p:txBody>
          <a:bodyPr spcFirstLastPara="1" wrap="square" lIns="137150" tIns="68550" rIns="137150" bIns="6855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2"/>
        <p:cNvGrpSpPr/>
        <p:nvPr/>
      </p:nvGrpSpPr>
      <p:grpSpPr>
        <a:xfrm>
          <a:off x="0" y="0"/>
          <a:ext cx="0" cy="0"/>
          <a:chOff x="0" y="0"/>
          <a:chExt cx="0" cy="0"/>
        </a:xfrm>
      </p:grpSpPr>
      <p:sp>
        <p:nvSpPr>
          <p:cNvPr id="113" name="Google Shape;113;p18"/>
          <p:cNvSpPr txBox="1">
            <a:spLocks noGrp="1"/>
          </p:cNvSpPr>
          <p:nvPr>
            <p:ph type="title"/>
          </p:nvPr>
        </p:nvSpPr>
        <p:spPr>
          <a:xfrm>
            <a:off x="1257300" y="547688"/>
            <a:ext cx="15773400" cy="1988700"/>
          </a:xfrm>
          <a:prstGeom prst="rect">
            <a:avLst/>
          </a:prstGeom>
          <a:noFill/>
          <a:ln>
            <a:noFill/>
          </a:ln>
        </p:spPr>
        <p:txBody>
          <a:bodyPr spcFirstLastPara="1" wrap="square" lIns="137150" tIns="68550" rIns="137150" bIns="68550" anchor="ctr" anchorCtr="0">
            <a:normAutofit/>
          </a:bodyPr>
          <a:lstStyle>
            <a:lvl1pPr lvl="0" algn="l">
              <a:lnSpc>
                <a:spcPct val="90000"/>
              </a:lnSpc>
              <a:spcBef>
                <a:spcPts val="0"/>
              </a:spcBef>
              <a:spcAft>
                <a:spcPts val="0"/>
              </a:spcAft>
              <a:buClr>
                <a:schemeClr val="dk1"/>
              </a:buClr>
              <a:buSzPts val="27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114" name="Google Shape;114;p18"/>
          <p:cNvSpPr txBox="1">
            <a:spLocks noGrp="1"/>
          </p:cNvSpPr>
          <p:nvPr>
            <p:ph type="body" idx="1"/>
          </p:nvPr>
        </p:nvSpPr>
        <p:spPr>
          <a:xfrm>
            <a:off x="1257300" y="2738438"/>
            <a:ext cx="7772400" cy="6526800"/>
          </a:xfrm>
          <a:prstGeom prst="rect">
            <a:avLst/>
          </a:prstGeom>
          <a:noFill/>
          <a:ln>
            <a:noFill/>
          </a:ln>
        </p:spPr>
        <p:txBody>
          <a:bodyPr spcFirstLastPara="1" wrap="square" lIns="137150" tIns="68550" rIns="137150" bIns="68550" anchor="t" anchorCtr="0">
            <a:normAutofit/>
          </a:bodyPr>
          <a:lstStyle>
            <a:lvl1pPr marL="457200" lvl="0" indent="-400050" algn="l">
              <a:lnSpc>
                <a:spcPct val="90000"/>
              </a:lnSpc>
              <a:spcBef>
                <a:spcPts val="1500"/>
              </a:spcBef>
              <a:spcAft>
                <a:spcPts val="0"/>
              </a:spcAft>
              <a:buClr>
                <a:schemeClr val="dk1"/>
              </a:buClr>
              <a:buSzPts val="2700"/>
              <a:buChar char="•"/>
              <a:defRPr/>
            </a:lvl1pPr>
            <a:lvl2pPr marL="914400" lvl="1" indent="-400050" algn="l">
              <a:lnSpc>
                <a:spcPct val="90000"/>
              </a:lnSpc>
              <a:spcBef>
                <a:spcPts val="800"/>
              </a:spcBef>
              <a:spcAft>
                <a:spcPts val="0"/>
              </a:spcAft>
              <a:buClr>
                <a:schemeClr val="dk1"/>
              </a:buClr>
              <a:buSzPts val="2700"/>
              <a:buChar char="•"/>
              <a:defRPr/>
            </a:lvl2pPr>
            <a:lvl3pPr marL="1371600" lvl="2" indent="-400050" algn="l">
              <a:lnSpc>
                <a:spcPct val="90000"/>
              </a:lnSpc>
              <a:spcBef>
                <a:spcPts val="800"/>
              </a:spcBef>
              <a:spcAft>
                <a:spcPts val="0"/>
              </a:spcAft>
              <a:buClr>
                <a:schemeClr val="dk1"/>
              </a:buClr>
              <a:buSzPts val="2700"/>
              <a:buChar char="•"/>
              <a:defRPr/>
            </a:lvl3pPr>
            <a:lvl4pPr marL="1828800" lvl="3" indent="-400050" algn="l">
              <a:lnSpc>
                <a:spcPct val="90000"/>
              </a:lnSpc>
              <a:spcBef>
                <a:spcPts val="800"/>
              </a:spcBef>
              <a:spcAft>
                <a:spcPts val="0"/>
              </a:spcAft>
              <a:buClr>
                <a:schemeClr val="dk1"/>
              </a:buClr>
              <a:buSzPts val="2700"/>
              <a:buChar char="•"/>
              <a:defRPr/>
            </a:lvl4pPr>
            <a:lvl5pPr marL="2286000" lvl="4" indent="-400050" algn="l">
              <a:lnSpc>
                <a:spcPct val="90000"/>
              </a:lnSpc>
              <a:spcBef>
                <a:spcPts val="800"/>
              </a:spcBef>
              <a:spcAft>
                <a:spcPts val="0"/>
              </a:spcAft>
              <a:buClr>
                <a:schemeClr val="dk1"/>
              </a:buClr>
              <a:buSzPts val="2700"/>
              <a:buChar char="•"/>
              <a:defRPr/>
            </a:lvl5pPr>
            <a:lvl6pPr marL="2743200" lvl="5" indent="-400050" algn="l">
              <a:lnSpc>
                <a:spcPct val="90000"/>
              </a:lnSpc>
              <a:spcBef>
                <a:spcPts val="800"/>
              </a:spcBef>
              <a:spcAft>
                <a:spcPts val="0"/>
              </a:spcAft>
              <a:buClr>
                <a:schemeClr val="dk1"/>
              </a:buClr>
              <a:buSzPts val="2700"/>
              <a:buChar char="•"/>
              <a:defRPr/>
            </a:lvl6pPr>
            <a:lvl7pPr marL="3200400" lvl="6" indent="-400050" algn="l">
              <a:lnSpc>
                <a:spcPct val="90000"/>
              </a:lnSpc>
              <a:spcBef>
                <a:spcPts val="800"/>
              </a:spcBef>
              <a:spcAft>
                <a:spcPts val="0"/>
              </a:spcAft>
              <a:buClr>
                <a:schemeClr val="dk1"/>
              </a:buClr>
              <a:buSzPts val="2700"/>
              <a:buChar char="•"/>
              <a:defRPr/>
            </a:lvl7pPr>
            <a:lvl8pPr marL="3657600" lvl="7" indent="-400050" algn="l">
              <a:lnSpc>
                <a:spcPct val="90000"/>
              </a:lnSpc>
              <a:spcBef>
                <a:spcPts val="800"/>
              </a:spcBef>
              <a:spcAft>
                <a:spcPts val="0"/>
              </a:spcAft>
              <a:buClr>
                <a:schemeClr val="dk1"/>
              </a:buClr>
              <a:buSzPts val="2700"/>
              <a:buChar char="•"/>
              <a:defRPr/>
            </a:lvl8pPr>
            <a:lvl9pPr marL="4114800" lvl="8" indent="-400050" algn="l">
              <a:lnSpc>
                <a:spcPct val="90000"/>
              </a:lnSpc>
              <a:spcBef>
                <a:spcPts val="800"/>
              </a:spcBef>
              <a:spcAft>
                <a:spcPts val="0"/>
              </a:spcAft>
              <a:buClr>
                <a:schemeClr val="dk1"/>
              </a:buClr>
              <a:buSzPts val="2700"/>
              <a:buChar char="•"/>
              <a:defRPr/>
            </a:lvl9pPr>
          </a:lstStyle>
          <a:p>
            <a:endParaRPr/>
          </a:p>
        </p:txBody>
      </p:sp>
      <p:sp>
        <p:nvSpPr>
          <p:cNvPr id="115" name="Google Shape;115;p18"/>
          <p:cNvSpPr txBox="1">
            <a:spLocks noGrp="1"/>
          </p:cNvSpPr>
          <p:nvPr>
            <p:ph type="body" idx="2"/>
          </p:nvPr>
        </p:nvSpPr>
        <p:spPr>
          <a:xfrm>
            <a:off x="9258300" y="2738438"/>
            <a:ext cx="7772400" cy="6526800"/>
          </a:xfrm>
          <a:prstGeom prst="rect">
            <a:avLst/>
          </a:prstGeom>
          <a:noFill/>
          <a:ln>
            <a:noFill/>
          </a:ln>
        </p:spPr>
        <p:txBody>
          <a:bodyPr spcFirstLastPara="1" wrap="square" lIns="137150" tIns="68550" rIns="137150" bIns="68550" anchor="t" anchorCtr="0">
            <a:normAutofit/>
          </a:bodyPr>
          <a:lstStyle>
            <a:lvl1pPr marL="457200" lvl="0" indent="-400050" algn="l">
              <a:lnSpc>
                <a:spcPct val="90000"/>
              </a:lnSpc>
              <a:spcBef>
                <a:spcPts val="1500"/>
              </a:spcBef>
              <a:spcAft>
                <a:spcPts val="0"/>
              </a:spcAft>
              <a:buClr>
                <a:schemeClr val="dk1"/>
              </a:buClr>
              <a:buSzPts val="2700"/>
              <a:buChar char="•"/>
              <a:defRPr/>
            </a:lvl1pPr>
            <a:lvl2pPr marL="914400" lvl="1" indent="-400050" algn="l">
              <a:lnSpc>
                <a:spcPct val="90000"/>
              </a:lnSpc>
              <a:spcBef>
                <a:spcPts val="800"/>
              </a:spcBef>
              <a:spcAft>
                <a:spcPts val="0"/>
              </a:spcAft>
              <a:buClr>
                <a:schemeClr val="dk1"/>
              </a:buClr>
              <a:buSzPts val="2700"/>
              <a:buChar char="•"/>
              <a:defRPr/>
            </a:lvl2pPr>
            <a:lvl3pPr marL="1371600" lvl="2" indent="-400050" algn="l">
              <a:lnSpc>
                <a:spcPct val="90000"/>
              </a:lnSpc>
              <a:spcBef>
                <a:spcPts val="800"/>
              </a:spcBef>
              <a:spcAft>
                <a:spcPts val="0"/>
              </a:spcAft>
              <a:buClr>
                <a:schemeClr val="dk1"/>
              </a:buClr>
              <a:buSzPts val="2700"/>
              <a:buChar char="•"/>
              <a:defRPr/>
            </a:lvl3pPr>
            <a:lvl4pPr marL="1828800" lvl="3" indent="-400050" algn="l">
              <a:lnSpc>
                <a:spcPct val="90000"/>
              </a:lnSpc>
              <a:spcBef>
                <a:spcPts val="800"/>
              </a:spcBef>
              <a:spcAft>
                <a:spcPts val="0"/>
              </a:spcAft>
              <a:buClr>
                <a:schemeClr val="dk1"/>
              </a:buClr>
              <a:buSzPts val="2700"/>
              <a:buChar char="•"/>
              <a:defRPr/>
            </a:lvl4pPr>
            <a:lvl5pPr marL="2286000" lvl="4" indent="-400050" algn="l">
              <a:lnSpc>
                <a:spcPct val="90000"/>
              </a:lnSpc>
              <a:spcBef>
                <a:spcPts val="800"/>
              </a:spcBef>
              <a:spcAft>
                <a:spcPts val="0"/>
              </a:spcAft>
              <a:buClr>
                <a:schemeClr val="dk1"/>
              </a:buClr>
              <a:buSzPts val="2700"/>
              <a:buChar char="•"/>
              <a:defRPr/>
            </a:lvl5pPr>
            <a:lvl6pPr marL="2743200" lvl="5" indent="-400050" algn="l">
              <a:lnSpc>
                <a:spcPct val="90000"/>
              </a:lnSpc>
              <a:spcBef>
                <a:spcPts val="800"/>
              </a:spcBef>
              <a:spcAft>
                <a:spcPts val="0"/>
              </a:spcAft>
              <a:buClr>
                <a:schemeClr val="dk1"/>
              </a:buClr>
              <a:buSzPts val="2700"/>
              <a:buChar char="•"/>
              <a:defRPr/>
            </a:lvl6pPr>
            <a:lvl7pPr marL="3200400" lvl="6" indent="-400050" algn="l">
              <a:lnSpc>
                <a:spcPct val="90000"/>
              </a:lnSpc>
              <a:spcBef>
                <a:spcPts val="800"/>
              </a:spcBef>
              <a:spcAft>
                <a:spcPts val="0"/>
              </a:spcAft>
              <a:buClr>
                <a:schemeClr val="dk1"/>
              </a:buClr>
              <a:buSzPts val="2700"/>
              <a:buChar char="•"/>
              <a:defRPr/>
            </a:lvl7pPr>
            <a:lvl8pPr marL="3657600" lvl="7" indent="-400050" algn="l">
              <a:lnSpc>
                <a:spcPct val="90000"/>
              </a:lnSpc>
              <a:spcBef>
                <a:spcPts val="800"/>
              </a:spcBef>
              <a:spcAft>
                <a:spcPts val="0"/>
              </a:spcAft>
              <a:buClr>
                <a:schemeClr val="dk1"/>
              </a:buClr>
              <a:buSzPts val="2700"/>
              <a:buChar char="•"/>
              <a:defRPr/>
            </a:lvl8pPr>
            <a:lvl9pPr marL="4114800" lvl="8" indent="-400050" algn="l">
              <a:lnSpc>
                <a:spcPct val="90000"/>
              </a:lnSpc>
              <a:spcBef>
                <a:spcPts val="800"/>
              </a:spcBef>
              <a:spcAft>
                <a:spcPts val="0"/>
              </a:spcAft>
              <a:buClr>
                <a:schemeClr val="dk1"/>
              </a:buClr>
              <a:buSzPts val="2700"/>
              <a:buChar char="•"/>
              <a:defRPr/>
            </a:lvl9pPr>
          </a:lstStyle>
          <a:p>
            <a:endParaRPr/>
          </a:p>
        </p:txBody>
      </p:sp>
      <p:sp>
        <p:nvSpPr>
          <p:cNvPr id="116" name="Google Shape;116;p18"/>
          <p:cNvSpPr txBox="1">
            <a:spLocks noGrp="1"/>
          </p:cNvSpPr>
          <p:nvPr>
            <p:ph type="dt" idx="10"/>
          </p:nvPr>
        </p:nvSpPr>
        <p:spPr>
          <a:xfrm>
            <a:off x="1257300" y="9534525"/>
            <a:ext cx="4114800" cy="547800"/>
          </a:xfrm>
          <a:prstGeom prst="rect">
            <a:avLst/>
          </a:prstGeom>
          <a:noFill/>
          <a:ln>
            <a:noFill/>
          </a:ln>
        </p:spPr>
        <p:txBody>
          <a:bodyPr spcFirstLastPara="1" wrap="square" lIns="137150" tIns="68550" rIns="137150" bIns="68550" anchor="ctr" anchorCtr="0">
            <a:no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117" name="Google Shape;117;p18"/>
          <p:cNvSpPr txBox="1">
            <a:spLocks noGrp="1"/>
          </p:cNvSpPr>
          <p:nvPr>
            <p:ph type="ftr" idx="11"/>
          </p:nvPr>
        </p:nvSpPr>
        <p:spPr>
          <a:xfrm>
            <a:off x="6057900" y="9534525"/>
            <a:ext cx="6172200" cy="547800"/>
          </a:xfrm>
          <a:prstGeom prst="rect">
            <a:avLst/>
          </a:prstGeom>
          <a:noFill/>
          <a:ln>
            <a:noFill/>
          </a:ln>
        </p:spPr>
        <p:txBody>
          <a:bodyPr spcFirstLastPara="1" wrap="square" lIns="137150" tIns="68550" rIns="137150" bIns="68550" anchor="ctr" anchorCtr="0">
            <a:noAutofit/>
          </a:bodyPr>
          <a:lstStyle>
            <a:lvl1pPr lvl="0" algn="ctr">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118" name="Google Shape;118;p18"/>
          <p:cNvSpPr txBox="1">
            <a:spLocks noGrp="1"/>
          </p:cNvSpPr>
          <p:nvPr>
            <p:ph type="sldNum" idx="12"/>
          </p:nvPr>
        </p:nvSpPr>
        <p:spPr>
          <a:xfrm>
            <a:off x="12915900" y="9534525"/>
            <a:ext cx="4114800" cy="547800"/>
          </a:xfrm>
          <a:prstGeom prst="rect">
            <a:avLst/>
          </a:prstGeom>
          <a:noFill/>
          <a:ln>
            <a:noFill/>
          </a:ln>
        </p:spPr>
        <p:txBody>
          <a:bodyPr spcFirstLastPara="1" wrap="square" lIns="137150" tIns="68550" rIns="137150" bIns="6855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xfrm>
            <a:off x="1259682" y="547688"/>
            <a:ext cx="15773400" cy="1988700"/>
          </a:xfrm>
          <a:prstGeom prst="rect">
            <a:avLst/>
          </a:prstGeom>
          <a:noFill/>
          <a:ln>
            <a:noFill/>
          </a:ln>
        </p:spPr>
        <p:txBody>
          <a:bodyPr spcFirstLastPara="1" wrap="square" lIns="137150" tIns="68550" rIns="137150" bIns="68550" anchor="ctr" anchorCtr="0">
            <a:normAutofit/>
          </a:bodyPr>
          <a:lstStyle>
            <a:lvl1pPr lvl="0" algn="l">
              <a:lnSpc>
                <a:spcPct val="90000"/>
              </a:lnSpc>
              <a:spcBef>
                <a:spcPts val="0"/>
              </a:spcBef>
              <a:spcAft>
                <a:spcPts val="0"/>
              </a:spcAft>
              <a:buClr>
                <a:schemeClr val="dk1"/>
              </a:buClr>
              <a:buSzPts val="27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121" name="Google Shape;121;p19"/>
          <p:cNvSpPr txBox="1">
            <a:spLocks noGrp="1"/>
          </p:cNvSpPr>
          <p:nvPr>
            <p:ph type="body" idx="1"/>
          </p:nvPr>
        </p:nvSpPr>
        <p:spPr>
          <a:xfrm>
            <a:off x="1259682" y="2521745"/>
            <a:ext cx="7737000" cy="1235700"/>
          </a:xfrm>
          <a:prstGeom prst="rect">
            <a:avLst/>
          </a:prstGeom>
          <a:noFill/>
          <a:ln>
            <a:noFill/>
          </a:ln>
        </p:spPr>
        <p:txBody>
          <a:bodyPr spcFirstLastPara="1" wrap="square" lIns="137150" tIns="68550" rIns="137150" bIns="68550" anchor="b" anchorCtr="0">
            <a:normAutofit/>
          </a:bodyPr>
          <a:lstStyle>
            <a:lvl1pPr marL="457200" lvl="0" indent="-228600" algn="l">
              <a:lnSpc>
                <a:spcPct val="90000"/>
              </a:lnSpc>
              <a:spcBef>
                <a:spcPts val="1500"/>
              </a:spcBef>
              <a:spcAft>
                <a:spcPts val="0"/>
              </a:spcAft>
              <a:buClr>
                <a:schemeClr val="dk1"/>
              </a:buClr>
              <a:buSzPts val="3600"/>
              <a:buNone/>
              <a:defRPr sz="3600" b="1"/>
            </a:lvl1pPr>
            <a:lvl2pPr marL="914400" lvl="1" indent="-228600" algn="l">
              <a:lnSpc>
                <a:spcPct val="90000"/>
              </a:lnSpc>
              <a:spcBef>
                <a:spcPts val="800"/>
              </a:spcBef>
              <a:spcAft>
                <a:spcPts val="0"/>
              </a:spcAft>
              <a:buClr>
                <a:schemeClr val="dk1"/>
              </a:buClr>
              <a:buSzPts val="3000"/>
              <a:buNone/>
              <a:defRPr sz="3000" b="1"/>
            </a:lvl2pPr>
            <a:lvl3pPr marL="1371600" lvl="2" indent="-228600" algn="l">
              <a:lnSpc>
                <a:spcPct val="90000"/>
              </a:lnSpc>
              <a:spcBef>
                <a:spcPts val="800"/>
              </a:spcBef>
              <a:spcAft>
                <a:spcPts val="0"/>
              </a:spcAft>
              <a:buClr>
                <a:schemeClr val="dk1"/>
              </a:buClr>
              <a:buSzPts val="2700"/>
              <a:buNone/>
              <a:defRPr sz="2700" b="1"/>
            </a:lvl3pPr>
            <a:lvl4pPr marL="1828800" lvl="3" indent="-228600" algn="l">
              <a:lnSpc>
                <a:spcPct val="90000"/>
              </a:lnSpc>
              <a:spcBef>
                <a:spcPts val="800"/>
              </a:spcBef>
              <a:spcAft>
                <a:spcPts val="0"/>
              </a:spcAft>
              <a:buClr>
                <a:schemeClr val="dk1"/>
              </a:buClr>
              <a:buSzPts val="2400"/>
              <a:buNone/>
              <a:defRPr sz="2400" b="1"/>
            </a:lvl4pPr>
            <a:lvl5pPr marL="2286000" lvl="4" indent="-228600" algn="l">
              <a:lnSpc>
                <a:spcPct val="90000"/>
              </a:lnSpc>
              <a:spcBef>
                <a:spcPts val="800"/>
              </a:spcBef>
              <a:spcAft>
                <a:spcPts val="0"/>
              </a:spcAft>
              <a:buClr>
                <a:schemeClr val="dk1"/>
              </a:buClr>
              <a:buSzPts val="2400"/>
              <a:buNone/>
              <a:defRPr sz="2400" b="1"/>
            </a:lvl5pPr>
            <a:lvl6pPr marL="2743200" lvl="5" indent="-228600" algn="l">
              <a:lnSpc>
                <a:spcPct val="90000"/>
              </a:lnSpc>
              <a:spcBef>
                <a:spcPts val="800"/>
              </a:spcBef>
              <a:spcAft>
                <a:spcPts val="0"/>
              </a:spcAft>
              <a:buClr>
                <a:schemeClr val="dk1"/>
              </a:buClr>
              <a:buSzPts val="2400"/>
              <a:buNone/>
              <a:defRPr sz="2400" b="1"/>
            </a:lvl6pPr>
            <a:lvl7pPr marL="3200400" lvl="6" indent="-228600" algn="l">
              <a:lnSpc>
                <a:spcPct val="90000"/>
              </a:lnSpc>
              <a:spcBef>
                <a:spcPts val="800"/>
              </a:spcBef>
              <a:spcAft>
                <a:spcPts val="0"/>
              </a:spcAft>
              <a:buClr>
                <a:schemeClr val="dk1"/>
              </a:buClr>
              <a:buSzPts val="2400"/>
              <a:buNone/>
              <a:defRPr sz="2400" b="1"/>
            </a:lvl7pPr>
            <a:lvl8pPr marL="3657600" lvl="7" indent="-228600" algn="l">
              <a:lnSpc>
                <a:spcPct val="90000"/>
              </a:lnSpc>
              <a:spcBef>
                <a:spcPts val="800"/>
              </a:spcBef>
              <a:spcAft>
                <a:spcPts val="0"/>
              </a:spcAft>
              <a:buClr>
                <a:schemeClr val="dk1"/>
              </a:buClr>
              <a:buSzPts val="2400"/>
              <a:buNone/>
              <a:defRPr sz="2400" b="1"/>
            </a:lvl8pPr>
            <a:lvl9pPr marL="4114800" lvl="8" indent="-228600" algn="l">
              <a:lnSpc>
                <a:spcPct val="90000"/>
              </a:lnSpc>
              <a:spcBef>
                <a:spcPts val="800"/>
              </a:spcBef>
              <a:spcAft>
                <a:spcPts val="0"/>
              </a:spcAft>
              <a:buClr>
                <a:schemeClr val="dk1"/>
              </a:buClr>
              <a:buSzPts val="2400"/>
              <a:buNone/>
              <a:defRPr sz="2400" b="1"/>
            </a:lvl9pPr>
          </a:lstStyle>
          <a:p>
            <a:endParaRPr/>
          </a:p>
        </p:txBody>
      </p:sp>
      <p:sp>
        <p:nvSpPr>
          <p:cNvPr id="122" name="Google Shape;122;p19"/>
          <p:cNvSpPr txBox="1">
            <a:spLocks noGrp="1"/>
          </p:cNvSpPr>
          <p:nvPr>
            <p:ph type="body" idx="2"/>
          </p:nvPr>
        </p:nvSpPr>
        <p:spPr>
          <a:xfrm>
            <a:off x="1259682" y="3757613"/>
            <a:ext cx="7737000" cy="5526900"/>
          </a:xfrm>
          <a:prstGeom prst="rect">
            <a:avLst/>
          </a:prstGeom>
          <a:noFill/>
          <a:ln>
            <a:noFill/>
          </a:ln>
        </p:spPr>
        <p:txBody>
          <a:bodyPr spcFirstLastPara="1" wrap="square" lIns="137150" tIns="68550" rIns="137150" bIns="68550" anchor="t" anchorCtr="0">
            <a:normAutofit/>
          </a:bodyPr>
          <a:lstStyle>
            <a:lvl1pPr marL="457200" lvl="0" indent="-400050" algn="l">
              <a:lnSpc>
                <a:spcPct val="90000"/>
              </a:lnSpc>
              <a:spcBef>
                <a:spcPts val="1500"/>
              </a:spcBef>
              <a:spcAft>
                <a:spcPts val="0"/>
              </a:spcAft>
              <a:buClr>
                <a:schemeClr val="dk1"/>
              </a:buClr>
              <a:buSzPts val="2700"/>
              <a:buChar char="•"/>
              <a:defRPr/>
            </a:lvl1pPr>
            <a:lvl2pPr marL="914400" lvl="1" indent="-400050" algn="l">
              <a:lnSpc>
                <a:spcPct val="90000"/>
              </a:lnSpc>
              <a:spcBef>
                <a:spcPts val="800"/>
              </a:spcBef>
              <a:spcAft>
                <a:spcPts val="0"/>
              </a:spcAft>
              <a:buClr>
                <a:schemeClr val="dk1"/>
              </a:buClr>
              <a:buSzPts val="2700"/>
              <a:buChar char="•"/>
              <a:defRPr/>
            </a:lvl2pPr>
            <a:lvl3pPr marL="1371600" lvl="2" indent="-400050" algn="l">
              <a:lnSpc>
                <a:spcPct val="90000"/>
              </a:lnSpc>
              <a:spcBef>
                <a:spcPts val="800"/>
              </a:spcBef>
              <a:spcAft>
                <a:spcPts val="0"/>
              </a:spcAft>
              <a:buClr>
                <a:schemeClr val="dk1"/>
              </a:buClr>
              <a:buSzPts val="2700"/>
              <a:buChar char="•"/>
              <a:defRPr/>
            </a:lvl3pPr>
            <a:lvl4pPr marL="1828800" lvl="3" indent="-400050" algn="l">
              <a:lnSpc>
                <a:spcPct val="90000"/>
              </a:lnSpc>
              <a:spcBef>
                <a:spcPts val="800"/>
              </a:spcBef>
              <a:spcAft>
                <a:spcPts val="0"/>
              </a:spcAft>
              <a:buClr>
                <a:schemeClr val="dk1"/>
              </a:buClr>
              <a:buSzPts val="2700"/>
              <a:buChar char="•"/>
              <a:defRPr/>
            </a:lvl4pPr>
            <a:lvl5pPr marL="2286000" lvl="4" indent="-400050" algn="l">
              <a:lnSpc>
                <a:spcPct val="90000"/>
              </a:lnSpc>
              <a:spcBef>
                <a:spcPts val="800"/>
              </a:spcBef>
              <a:spcAft>
                <a:spcPts val="0"/>
              </a:spcAft>
              <a:buClr>
                <a:schemeClr val="dk1"/>
              </a:buClr>
              <a:buSzPts val="2700"/>
              <a:buChar char="•"/>
              <a:defRPr/>
            </a:lvl5pPr>
            <a:lvl6pPr marL="2743200" lvl="5" indent="-400050" algn="l">
              <a:lnSpc>
                <a:spcPct val="90000"/>
              </a:lnSpc>
              <a:spcBef>
                <a:spcPts val="800"/>
              </a:spcBef>
              <a:spcAft>
                <a:spcPts val="0"/>
              </a:spcAft>
              <a:buClr>
                <a:schemeClr val="dk1"/>
              </a:buClr>
              <a:buSzPts val="2700"/>
              <a:buChar char="•"/>
              <a:defRPr/>
            </a:lvl6pPr>
            <a:lvl7pPr marL="3200400" lvl="6" indent="-400050" algn="l">
              <a:lnSpc>
                <a:spcPct val="90000"/>
              </a:lnSpc>
              <a:spcBef>
                <a:spcPts val="800"/>
              </a:spcBef>
              <a:spcAft>
                <a:spcPts val="0"/>
              </a:spcAft>
              <a:buClr>
                <a:schemeClr val="dk1"/>
              </a:buClr>
              <a:buSzPts val="2700"/>
              <a:buChar char="•"/>
              <a:defRPr/>
            </a:lvl7pPr>
            <a:lvl8pPr marL="3657600" lvl="7" indent="-400050" algn="l">
              <a:lnSpc>
                <a:spcPct val="90000"/>
              </a:lnSpc>
              <a:spcBef>
                <a:spcPts val="800"/>
              </a:spcBef>
              <a:spcAft>
                <a:spcPts val="0"/>
              </a:spcAft>
              <a:buClr>
                <a:schemeClr val="dk1"/>
              </a:buClr>
              <a:buSzPts val="2700"/>
              <a:buChar char="•"/>
              <a:defRPr/>
            </a:lvl8pPr>
            <a:lvl9pPr marL="4114800" lvl="8" indent="-400050" algn="l">
              <a:lnSpc>
                <a:spcPct val="90000"/>
              </a:lnSpc>
              <a:spcBef>
                <a:spcPts val="800"/>
              </a:spcBef>
              <a:spcAft>
                <a:spcPts val="0"/>
              </a:spcAft>
              <a:buClr>
                <a:schemeClr val="dk1"/>
              </a:buClr>
              <a:buSzPts val="2700"/>
              <a:buChar char="•"/>
              <a:defRPr/>
            </a:lvl9pPr>
          </a:lstStyle>
          <a:p>
            <a:endParaRPr/>
          </a:p>
        </p:txBody>
      </p:sp>
      <p:sp>
        <p:nvSpPr>
          <p:cNvPr id="123" name="Google Shape;123;p19"/>
          <p:cNvSpPr txBox="1">
            <a:spLocks noGrp="1"/>
          </p:cNvSpPr>
          <p:nvPr>
            <p:ph type="body" idx="3"/>
          </p:nvPr>
        </p:nvSpPr>
        <p:spPr>
          <a:xfrm>
            <a:off x="9258300" y="2521745"/>
            <a:ext cx="7774500" cy="1235700"/>
          </a:xfrm>
          <a:prstGeom prst="rect">
            <a:avLst/>
          </a:prstGeom>
          <a:noFill/>
          <a:ln>
            <a:noFill/>
          </a:ln>
        </p:spPr>
        <p:txBody>
          <a:bodyPr spcFirstLastPara="1" wrap="square" lIns="137150" tIns="68550" rIns="137150" bIns="68550" anchor="b" anchorCtr="0">
            <a:normAutofit/>
          </a:bodyPr>
          <a:lstStyle>
            <a:lvl1pPr marL="457200" lvl="0" indent="-228600" algn="l">
              <a:lnSpc>
                <a:spcPct val="90000"/>
              </a:lnSpc>
              <a:spcBef>
                <a:spcPts val="1500"/>
              </a:spcBef>
              <a:spcAft>
                <a:spcPts val="0"/>
              </a:spcAft>
              <a:buClr>
                <a:schemeClr val="dk1"/>
              </a:buClr>
              <a:buSzPts val="3600"/>
              <a:buNone/>
              <a:defRPr sz="3600" b="1"/>
            </a:lvl1pPr>
            <a:lvl2pPr marL="914400" lvl="1" indent="-228600" algn="l">
              <a:lnSpc>
                <a:spcPct val="90000"/>
              </a:lnSpc>
              <a:spcBef>
                <a:spcPts val="800"/>
              </a:spcBef>
              <a:spcAft>
                <a:spcPts val="0"/>
              </a:spcAft>
              <a:buClr>
                <a:schemeClr val="dk1"/>
              </a:buClr>
              <a:buSzPts val="3000"/>
              <a:buNone/>
              <a:defRPr sz="3000" b="1"/>
            </a:lvl2pPr>
            <a:lvl3pPr marL="1371600" lvl="2" indent="-228600" algn="l">
              <a:lnSpc>
                <a:spcPct val="90000"/>
              </a:lnSpc>
              <a:spcBef>
                <a:spcPts val="800"/>
              </a:spcBef>
              <a:spcAft>
                <a:spcPts val="0"/>
              </a:spcAft>
              <a:buClr>
                <a:schemeClr val="dk1"/>
              </a:buClr>
              <a:buSzPts val="2700"/>
              <a:buNone/>
              <a:defRPr sz="2700" b="1"/>
            </a:lvl3pPr>
            <a:lvl4pPr marL="1828800" lvl="3" indent="-228600" algn="l">
              <a:lnSpc>
                <a:spcPct val="90000"/>
              </a:lnSpc>
              <a:spcBef>
                <a:spcPts val="800"/>
              </a:spcBef>
              <a:spcAft>
                <a:spcPts val="0"/>
              </a:spcAft>
              <a:buClr>
                <a:schemeClr val="dk1"/>
              </a:buClr>
              <a:buSzPts val="2400"/>
              <a:buNone/>
              <a:defRPr sz="2400" b="1"/>
            </a:lvl4pPr>
            <a:lvl5pPr marL="2286000" lvl="4" indent="-228600" algn="l">
              <a:lnSpc>
                <a:spcPct val="90000"/>
              </a:lnSpc>
              <a:spcBef>
                <a:spcPts val="800"/>
              </a:spcBef>
              <a:spcAft>
                <a:spcPts val="0"/>
              </a:spcAft>
              <a:buClr>
                <a:schemeClr val="dk1"/>
              </a:buClr>
              <a:buSzPts val="2400"/>
              <a:buNone/>
              <a:defRPr sz="2400" b="1"/>
            </a:lvl5pPr>
            <a:lvl6pPr marL="2743200" lvl="5" indent="-228600" algn="l">
              <a:lnSpc>
                <a:spcPct val="90000"/>
              </a:lnSpc>
              <a:spcBef>
                <a:spcPts val="800"/>
              </a:spcBef>
              <a:spcAft>
                <a:spcPts val="0"/>
              </a:spcAft>
              <a:buClr>
                <a:schemeClr val="dk1"/>
              </a:buClr>
              <a:buSzPts val="2400"/>
              <a:buNone/>
              <a:defRPr sz="2400" b="1"/>
            </a:lvl6pPr>
            <a:lvl7pPr marL="3200400" lvl="6" indent="-228600" algn="l">
              <a:lnSpc>
                <a:spcPct val="90000"/>
              </a:lnSpc>
              <a:spcBef>
                <a:spcPts val="800"/>
              </a:spcBef>
              <a:spcAft>
                <a:spcPts val="0"/>
              </a:spcAft>
              <a:buClr>
                <a:schemeClr val="dk1"/>
              </a:buClr>
              <a:buSzPts val="2400"/>
              <a:buNone/>
              <a:defRPr sz="2400" b="1"/>
            </a:lvl7pPr>
            <a:lvl8pPr marL="3657600" lvl="7" indent="-228600" algn="l">
              <a:lnSpc>
                <a:spcPct val="90000"/>
              </a:lnSpc>
              <a:spcBef>
                <a:spcPts val="800"/>
              </a:spcBef>
              <a:spcAft>
                <a:spcPts val="0"/>
              </a:spcAft>
              <a:buClr>
                <a:schemeClr val="dk1"/>
              </a:buClr>
              <a:buSzPts val="2400"/>
              <a:buNone/>
              <a:defRPr sz="2400" b="1"/>
            </a:lvl8pPr>
            <a:lvl9pPr marL="4114800" lvl="8" indent="-228600" algn="l">
              <a:lnSpc>
                <a:spcPct val="90000"/>
              </a:lnSpc>
              <a:spcBef>
                <a:spcPts val="800"/>
              </a:spcBef>
              <a:spcAft>
                <a:spcPts val="0"/>
              </a:spcAft>
              <a:buClr>
                <a:schemeClr val="dk1"/>
              </a:buClr>
              <a:buSzPts val="2400"/>
              <a:buNone/>
              <a:defRPr sz="2400" b="1"/>
            </a:lvl9pPr>
          </a:lstStyle>
          <a:p>
            <a:endParaRPr/>
          </a:p>
        </p:txBody>
      </p:sp>
      <p:sp>
        <p:nvSpPr>
          <p:cNvPr id="124" name="Google Shape;124;p19"/>
          <p:cNvSpPr txBox="1">
            <a:spLocks noGrp="1"/>
          </p:cNvSpPr>
          <p:nvPr>
            <p:ph type="body" idx="4"/>
          </p:nvPr>
        </p:nvSpPr>
        <p:spPr>
          <a:xfrm>
            <a:off x="9258300" y="3757613"/>
            <a:ext cx="7774500" cy="5526900"/>
          </a:xfrm>
          <a:prstGeom prst="rect">
            <a:avLst/>
          </a:prstGeom>
          <a:noFill/>
          <a:ln>
            <a:noFill/>
          </a:ln>
        </p:spPr>
        <p:txBody>
          <a:bodyPr spcFirstLastPara="1" wrap="square" lIns="137150" tIns="68550" rIns="137150" bIns="68550" anchor="t" anchorCtr="0">
            <a:normAutofit/>
          </a:bodyPr>
          <a:lstStyle>
            <a:lvl1pPr marL="457200" lvl="0" indent="-400050" algn="l">
              <a:lnSpc>
                <a:spcPct val="90000"/>
              </a:lnSpc>
              <a:spcBef>
                <a:spcPts val="1500"/>
              </a:spcBef>
              <a:spcAft>
                <a:spcPts val="0"/>
              </a:spcAft>
              <a:buClr>
                <a:schemeClr val="dk1"/>
              </a:buClr>
              <a:buSzPts val="2700"/>
              <a:buChar char="•"/>
              <a:defRPr/>
            </a:lvl1pPr>
            <a:lvl2pPr marL="914400" lvl="1" indent="-400050" algn="l">
              <a:lnSpc>
                <a:spcPct val="90000"/>
              </a:lnSpc>
              <a:spcBef>
                <a:spcPts val="800"/>
              </a:spcBef>
              <a:spcAft>
                <a:spcPts val="0"/>
              </a:spcAft>
              <a:buClr>
                <a:schemeClr val="dk1"/>
              </a:buClr>
              <a:buSzPts val="2700"/>
              <a:buChar char="•"/>
              <a:defRPr/>
            </a:lvl2pPr>
            <a:lvl3pPr marL="1371600" lvl="2" indent="-400050" algn="l">
              <a:lnSpc>
                <a:spcPct val="90000"/>
              </a:lnSpc>
              <a:spcBef>
                <a:spcPts val="800"/>
              </a:spcBef>
              <a:spcAft>
                <a:spcPts val="0"/>
              </a:spcAft>
              <a:buClr>
                <a:schemeClr val="dk1"/>
              </a:buClr>
              <a:buSzPts val="2700"/>
              <a:buChar char="•"/>
              <a:defRPr/>
            </a:lvl3pPr>
            <a:lvl4pPr marL="1828800" lvl="3" indent="-400050" algn="l">
              <a:lnSpc>
                <a:spcPct val="90000"/>
              </a:lnSpc>
              <a:spcBef>
                <a:spcPts val="800"/>
              </a:spcBef>
              <a:spcAft>
                <a:spcPts val="0"/>
              </a:spcAft>
              <a:buClr>
                <a:schemeClr val="dk1"/>
              </a:buClr>
              <a:buSzPts val="2700"/>
              <a:buChar char="•"/>
              <a:defRPr/>
            </a:lvl4pPr>
            <a:lvl5pPr marL="2286000" lvl="4" indent="-400050" algn="l">
              <a:lnSpc>
                <a:spcPct val="90000"/>
              </a:lnSpc>
              <a:spcBef>
                <a:spcPts val="800"/>
              </a:spcBef>
              <a:spcAft>
                <a:spcPts val="0"/>
              </a:spcAft>
              <a:buClr>
                <a:schemeClr val="dk1"/>
              </a:buClr>
              <a:buSzPts val="2700"/>
              <a:buChar char="•"/>
              <a:defRPr/>
            </a:lvl5pPr>
            <a:lvl6pPr marL="2743200" lvl="5" indent="-400050" algn="l">
              <a:lnSpc>
                <a:spcPct val="90000"/>
              </a:lnSpc>
              <a:spcBef>
                <a:spcPts val="800"/>
              </a:spcBef>
              <a:spcAft>
                <a:spcPts val="0"/>
              </a:spcAft>
              <a:buClr>
                <a:schemeClr val="dk1"/>
              </a:buClr>
              <a:buSzPts val="2700"/>
              <a:buChar char="•"/>
              <a:defRPr/>
            </a:lvl6pPr>
            <a:lvl7pPr marL="3200400" lvl="6" indent="-400050" algn="l">
              <a:lnSpc>
                <a:spcPct val="90000"/>
              </a:lnSpc>
              <a:spcBef>
                <a:spcPts val="800"/>
              </a:spcBef>
              <a:spcAft>
                <a:spcPts val="0"/>
              </a:spcAft>
              <a:buClr>
                <a:schemeClr val="dk1"/>
              </a:buClr>
              <a:buSzPts val="2700"/>
              <a:buChar char="•"/>
              <a:defRPr/>
            </a:lvl7pPr>
            <a:lvl8pPr marL="3657600" lvl="7" indent="-400050" algn="l">
              <a:lnSpc>
                <a:spcPct val="90000"/>
              </a:lnSpc>
              <a:spcBef>
                <a:spcPts val="800"/>
              </a:spcBef>
              <a:spcAft>
                <a:spcPts val="0"/>
              </a:spcAft>
              <a:buClr>
                <a:schemeClr val="dk1"/>
              </a:buClr>
              <a:buSzPts val="2700"/>
              <a:buChar char="•"/>
              <a:defRPr/>
            </a:lvl8pPr>
            <a:lvl9pPr marL="4114800" lvl="8" indent="-400050" algn="l">
              <a:lnSpc>
                <a:spcPct val="90000"/>
              </a:lnSpc>
              <a:spcBef>
                <a:spcPts val="800"/>
              </a:spcBef>
              <a:spcAft>
                <a:spcPts val="0"/>
              </a:spcAft>
              <a:buClr>
                <a:schemeClr val="dk1"/>
              </a:buClr>
              <a:buSzPts val="2700"/>
              <a:buChar char="•"/>
              <a:defRPr/>
            </a:lvl9pPr>
          </a:lstStyle>
          <a:p>
            <a:endParaRPr/>
          </a:p>
        </p:txBody>
      </p:sp>
      <p:sp>
        <p:nvSpPr>
          <p:cNvPr id="125" name="Google Shape;125;p19"/>
          <p:cNvSpPr txBox="1">
            <a:spLocks noGrp="1"/>
          </p:cNvSpPr>
          <p:nvPr>
            <p:ph type="dt" idx="10"/>
          </p:nvPr>
        </p:nvSpPr>
        <p:spPr>
          <a:xfrm>
            <a:off x="1257300" y="9534525"/>
            <a:ext cx="4114800" cy="547800"/>
          </a:xfrm>
          <a:prstGeom prst="rect">
            <a:avLst/>
          </a:prstGeom>
          <a:noFill/>
          <a:ln>
            <a:noFill/>
          </a:ln>
        </p:spPr>
        <p:txBody>
          <a:bodyPr spcFirstLastPara="1" wrap="square" lIns="137150" tIns="68550" rIns="137150" bIns="68550" anchor="ctr" anchorCtr="0">
            <a:no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126" name="Google Shape;126;p19"/>
          <p:cNvSpPr txBox="1">
            <a:spLocks noGrp="1"/>
          </p:cNvSpPr>
          <p:nvPr>
            <p:ph type="ftr" idx="11"/>
          </p:nvPr>
        </p:nvSpPr>
        <p:spPr>
          <a:xfrm>
            <a:off x="6057900" y="9534525"/>
            <a:ext cx="6172200" cy="547800"/>
          </a:xfrm>
          <a:prstGeom prst="rect">
            <a:avLst/>
          </a:prstGeom>
          <a:noFill/>
          <a:ln>
            <a:noFill/>
          </a:ln>
        </p:spPr>
        <p:txBody>
          <a:bodyPr spcFirstLastPara="1" wrap="square" lIns="137150" tIns="68550" rIns="137150" bIns="68550" anchor="ctr" anchorCtr="0">
            <a:noAutofit/>
          </a:bodyPr>
          <a:lstStyle>
            <a:lvl1pPr lvl="0" algn="ctr">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127" name="Google Shape;127;p19"/>
          <p:cNvSpPr txBox="1">
            <a:spLocks noGrp="1"/>
          </p:cNvSpPr>
          <p:nvPr>
            <p:ph type="sldNum" idx="12"/>
          </p:nvPr>
        </p:nvSpPr>
        <p:spPr>
          <a:xfrm>
            <a:off x="12915900" y="9534525"/>
            <a:ext cx="4114800" cy="547800"/>
          </a:xfrm>
          <a:prstGeom prst="rect">
            <a:avLst/>
          </a:prstGeom>
          <a:noFill/>
          <a:ln>
            <a:noFill/>
          </a:ln>
        </p:spPr>
        <p:txBody>
          <a:bodyPr spcFirstLastPara="1" wrap="square" lIns="137150" tIns="68550" rIns="137150" bIns="6855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8"/>
        <p:cNvGrpSpPr/>
        <p:nvPr/>
      </p:nvGrpSpPr>
      <p:grpSpPr>
        <a:xfrm>
          <a:off x="0" y="0"/>
          <a:ext cx="0" cy="0"/>
          <a:chOff x="0" y="0"/>
          <a:chExt cx="0" cy="0"/>
        </a:xfrm>
      </p:grpSpPr>
      <p:sp>
        <p:nvSpPr>
          <p:cNvPr id="129" name="Google Shape;129;p20"/>
          <p:cNvSpPr txBox="1">
            <a:spLocks noGrp="1"/>
          </p:cNvSpPr>
          <p:nvPr>
            <p:ph type="title"/>
          </p:nvPr>
        </p:nvSpPr>
        <p:spPr>
          <a:xfrm>
            <a:off x="1257300" y="547688"/>
            <a:ext cx="15773400" cy="1988700"/>
          </a:xfrm>
          <a:prstGeom prst="rect">
            <a:avLst/>
          </a:prstGeom>
          <a:noFill/>
          <a:ln>
            <a:noFill/>
          </a:ln>
        </p:spPr>
        <p:txBody>
          <a:bodyPr spcFirstLastPara="1" wrap="square" lIns="137150" tIns="68550" rIns="137150" bIns="68550" anchor="ctr" anchorCtr="0">
            <a:normAutofit/>
          </a:bodyPr>
          <a:lstStyle>
            <a:lvl1pPr lvl="0" algn="l">
              <a:lnSpc>
                <a:spcPct val="90000"/>
              </a:lnSpc>
              <a:spcBef>
                <a:spcPts val="0"/>
              </a:spcBef>
              <a:spcAft>
                <a:spcPts val="0"/>
              </a:spcAft>
              <a:buClr>
                <a:schemeClr val="dk1"/>
              </a:buClr>
              <a:buSzPts val="27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130" name="Google Shape;130;p20"/>
          <p:cNvSpPr txBox="1">
            <a:spLocks noGrp="1"/>
          </p:cNvSpPr>
          <p:nvPr>
            <p:ph type="dt" idx="10"/>
          </p:nvPr>
        </p:nvSpPr>
        <p:spPr>
          <a:xfrm>
            <a:off x="1257300" y="9534525"/>
            <a:ext cx="4114800" cy="547800"/>
          </a:xfrm>
          <a:prstGeom prst="rect">
            <a:avLst/>
          </a:prstGeom>
          <a:noFill/>
          <a:ln>
            <a:noFill/>
          </a:ln>
        </p:spPr>
        <p:txBody>
          <a:bodyPr spcFirstLastPara="1" wrap="square" lIns="137150" tIns="68550" rIns="137150" bIns="68550" anchor="ctr" anchorCtr="0">
            <a:no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131" name="Google Shape;131;p20"/>
          <p:cNvSpPr txBox="1">
            <a:spLocks noGrp="1"/>
          </p:cNvSpPr>
          <p:nvPr>
            <p:ph type="ftr" idx="11"/>
          </p:nvPr>
        </p:nvSpPr>
        <p:spPr>
          <a:xfrm>
            <a:off x="6057900" y="9534525"/>
            <a:ext cx="6172200" cy="547800"/>
          </a:xfrm>
          <a:prstGeom prst="rect">
            <a:avLst/>
          </a:prstGeom>
          <a:noFill/>
          <a:ln>
            <a:noFill/>
          </a:ln>
        </p:spPr>
        <p:txBody>
          <a:bodyPr spcFirstLastPara="1" wrap="square" lIns="137150" tIns="68550" rIns="137150" bIns="68550" anchor="ctr" anchorCtr="0">
            <a:noAutofit/>
          </a:bodyPr>
          <a:lstStyle>
            <a:lvl1pPr lvl="0" algn="ctr">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132" name="Google Shape;132;p20"/>
          <p:cNvSpPr txBox="1">
            <a:spLocks noGrp="1"/>
          </p:cNvSpPr>
          <p:nvPr>
            <p:ph type="sldNum" idx="12"/>
          </p:nvPr>
        </p:nvSpPr>
        <p:spPr>
          <a:xfrm>
            <a:off x="12915900" y="9534525"/>
            <a:ext cx="4114800" cy="547800"/>
          </a:xfrm>
          <a:prstGeom prst="rect">
            <a:avLst/>
          </a:prstGeom>
          <a:noFill/>
          <a:ln>
            <a:noFill/>
          </a:ln>
        </p:spPr>
        <p:txBody>
          <a:bodyPr spcFirstLastPara="1" wrap="square" lIns="137150" tIns="68550" rIns="137150" bIns="6855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1259682" y="685800"/>
            <a:ext cx="5898300" cy="2400300"/>
          </a:xfrm>
          <a:prstGeom prst="rect">
            <a:avLst/>
          </a:prstGeom>
          <a:noFill/>
          <a:ln>
            <a:noFill/>
          </a:ln>
        </p:spPr>
        <p:txBody>
          <a:bodyPr spcFirstLastPara="1" wrap="square" lIns="137150" tIns="68550" rIns="137150" bIns="68550" anchor="b" anchorCtr="0">
            <a:normAutofit/>
          </a:bodyPr>
          <a:lstStyle>
            <a:lvl1pPr lvl="0" algn="l">
              <a:lnSpc>
                <a:spcPct val="90000"/>
              </a:lnSpc>
              <a:spcBef>
                <a:spcPts val="0"/>
              </a:spcBef>
              <a:spcAft>
                <a:spcPts val="0"/>
              </a:spcAft>
              <a:buClr>
                <a:schemeClr val="dk1"/>
              </a:buClr>
              <a:buSzPts val="4800"/>
              <a:buFont typeface="Calibri"/>
              <a:buNone/>
              <a:defRPr sz="4800"/>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135" name="Google Shape;135;p21"/>
          <p:cNvSpPr txBox="1">
            <a:spLocks noGrp="1"/>
          </p:cNvSpPr>
          <p:nvPr>
            <p:ph type="body" idx="1"/>
          </p:nvPr>
        </p:nvSpPr>
        <p:spPr>
          <a:xfrm>
            <a:off x="7774782" y="1481138"/>
            <a:ext cx="9258300" cy="7310400"/>
          </a:xfrm>
          <a:prstGeom prst="rect">
            <a:avLst/>
          </a:prstGeom>
          <a:noFill/>
          <a:ln>
            <a:noFill/>
          </a:ln>
        </p:spPr>
        <p:txBody>
          <a:bodyPr spcFirstLastPara="1" wrap="square" lIns="137150" tIns="68550" rIns="137150" bIns="68550" anchor="t" anchorCtr="0">
            <a:normAutofit/>
          </a:bodyPr>
          <a:lstStyle>
            <a:lvl1pPr marL="457200" lvl="0" indent="-533400" algn="l">
              <a:lnSpc>
                <a:spcPct val="90000"/>
              </a:lnSpc>
              <a:spcBef>
                <a:spcPts val="1500"/>
              </a:spcBef>
              <a:spcAft>
                <a:spcPts val="0"/>
              </a:spcAft>
              <a:buClr>
                <a:schemeClr val="dk1"/>
              </a:buClr>
              <a:buSzPts val="4800"/>
              <a:buChar char="•"/>
              <a:defRPr sz="4800"/>
            </a:lvl1pPr>
            <a:lvl2pPr marL="914400" lvl="1" indent="-495300" algn="l">
              <a:lnSpc>
                <a:spcPct val="90000"/>
              </a:lnSpc>
              <a:spcBef>
                <a:spcPts val="800"/>
              </a:spcBef>
              <a:spcAft>
                <a:spcPts val="0"/>
              </a:spcAft>
              <a:buClr>
                <a:schemeClr val="dk1"/>
              </a:buClr>
              <a:buSzPts val="4200"/>
              <a:buChar char="•"/>
              <a:defRPr sz="4200"/>
            </a:lvl2pPr>
            <a:lvl3pPr marL="1371600" lvl="2" indent="-457200" algn="l">
              <a:lnSpc>
                <a:spcPct val="90000"/>
              </a:lnSpc>
              <a:spcBef>
                <a:spcPts val="800"/>
              </a:spcBef>
              <a:spcAft>
                <a:spcPts val="0"/>
              </a:spcAft>
              <a:buClr>
                <a:schemeClr val="dk1"/>
              </a:buClr>
              <a:buSzPts val="3600"/>
              <a:buChar char="•"/>
              <a:defRPr sz="3600"/>
            </a:lvl3pPr>
            <a:lvl4pPr marL="1828800" lvl="3" indent="-419100" algn="l">
              <a:lnSpc>
                <a:spcPct val="90000"/>
              </a:lnSpc>
              <a:spcBef>
                <a:spcPts val="800"/>
              </a:spcBef>
              <a:spcAft>
                <a:spcPts val="0"/>
              </a:spcAft>
              <a:buClr>
                <a:schemeClr val="dk1"/>
              </a:buClr>
              <a:buSzPts val="3000"/>
              <a:buChar char="•"/>
              <a:defRPr sz="3000"/>
            </a:lvl4pPr>
            <a:lvl5pPr marL="2286000" lvl="4" indent="-419100" algn="l">
              <a:lnSpc>
                <a:spcPct val="90000"/>
              </a:lnSpc>
              <a:spcBef>
                <a:spcPts val="800"/>
              </a:spcBef>
              <a:spcAft>
                <a:spcPts val="0"/>
              </a:spcAft>
              <a:buClr>
                <a:schemeClr val="dk1"/>
              </a:buClr>
              <a:buSzPts val="3000"/>
              <a:buChar char="•"/>
              <a:defRPr sz="3000"/>
            </a:lvl5pPr>
            <a:lvl6pPr marL="2743200" lvl="5" indent="-419100" algn="l">
              <a:lnSpc>
                <a:spcPct val="90000"/>
              </a:lnSpc>
              <a:spcBef>
                <a:spcPts val="800"/>
              </a:spcBef>
              <a:spcAft>
                <a:spcPts val="0"/>
              </a:spcAft>
              <a:buClr>
                <a:schemeClr val="dk1"/>
              </a:buClr>
              <a:buSzPts val="3000"/>
              <a:buChar char="•"/>
              <a:defRPr sz="3000"/>
            </a:lvl6pPr>
            <a:lvl7pPr marL="3200400" lvl="6" indent="-419100" algn="l">
              <a:lnSpc>
                <a:spcPct val="90000"/>
              </a:lnSpc>
              <a:spcBef>
                <a:spcPts val="800"/>
              </a:spcBef>
              <a:spcAft>
                <a:spcPts val="0"/>
              </a:spcAft>
              <a:buClr>
                <a:schemeClr val="dk1"/>
              </a:buClr>
              <a:buSzPts val="3000"/>
              <a:buChar char="•"/>
              <a:defRPr sz="3000"/>
            </a:lvl7pPr>
            <a:lvl8pPr marL="3657600" lvl="7" indent="-419100" algn="l">
              <a:lnSpc>
                <a:spcPct val="90000"/>
              </a:lnSpc>
              <a:spcBef>
                <a:spcPts val="800"/>
              </a:spcBef>
              <a:spcAft>
                <a:spcPts val="0"/>
              </a:spcAft>
              <a:buClr>
                <a:schemeClr val="dk1"/>
              </a:buClr>
              <a:buSzPts val="3000"/>
              <a:buChar char="•"/>
              <a:defRPr sz="3000"/>
            </a:lvl8pPr>
            <a:lvl9pPr marL="4114800" lvl="8" indent="-419100" algn="l">
              <a:lnSpc>
                <a:spcPct val="90000"/>
              </a:lnSpc>
              <a:spcBef>
                <a:spcPts val="800"/>
              </a:spcBef>
              <a:spcAft>
                <a:spcPts val="0"/>
              </a:spcAft>
              <a:buClr>
                <a:schemeClr val="dk1"/>
              </a:buClr>
              <a:buSzPts val="3000"/>
              <a:buChar char="•"/>
              <a:defRPr sz="3000"/>
            </a:lvl9pPr>
          </a:lstStyle>
          <a:p>
            <a:endParaRPr/>
          </a:p>
        </p:txBody>
      </p:sp>
      <p:sp>
        <p:nvSpPr>
          <p:cNvPr id="136" name="Google Shape;136;p21"/>
          <p:cNvSpPr txBox="1">
            <a:spLocks noGrp="1"/>
          </p:cNvSpPr>
          <p:nvPr>
            <p:ph type="body" idx="2"/>
          </p:nvPr>
        </p:nvSpPr>
        <p:spPr>
          <a:xfrm>
            <a:off x="1259682" y="3086100"/>
            <a:ext cx="5898300" cy="5717400"/>
          </a:xfrm>
          <a:prstGeom prst="rect">
            <a:avLst/>
          </a:prstGeom>
          <a:noFill/>
          <a:ln>
            <a:noFill/>
          </a:ln>
        </p:spPr>
        <p:txBody>
          <a:bodyPr spcFirstLastPara="1" wrap="square" lIns="137150" tIns="68550" rIns="137150" bIns="68550" anchor="t" anchorCtr="0">
            <a:normAutofit/>
          </a:bodyPr>
          <a:lstStyle>
            <a:lvl1pPr marL="457200" lvl="0" indent="-228600" algn="l">
              <a:lnSpc>
                <a:spcPct val="90000"/>
              </a:lnSpc>
              <a:spcBef>
                <a:spcPts val="1500"/>
              </a:spcBef>
              <a:spcAft>
                <a:spcPts val="0"/>
              </a:spcAft>
              <a:buClr>
                <a:schemeClr val="dk1"/>
              </a:buClr>
              <a:buSzPts val="2400"/>
              <a:buNone/>
              <a:defRPr sz="2400"/>
            </a:lvl1pPr>
            <a:lvl2pPr marL="914400" lvl="1" indent="-228600" algn="l">
              <a:lnSpc>
                <a:spcPct val="90000"/>
              </a:lnSpc>
              <a:spcBef>
                <a:spcPts val="800"/>
              </a:spcBef>
              <a:spcAft>
                <a:spcPts val="0"/>
              </a:spcAft>
              <a:buClr>
                <a:schemeClr val="dk1"/>
              </a:buClr>
              <a:buSzPts val="2100"/>
              <a:buNone/>
              <a:defRPr sz="2100"/>
            </a:lvl2pPr>
            <a:lvl3pPr marL="1371600" lvl="2" indent="-228600" algn="l">
              <a:lnSpc>
                <a:spcPct val="90000"/>
              </a:lnSpc>
              <a:spcBef>
                <a:spcPts val="800"/>
              </a:spcBef>
              <a:spcAft>
                <a:spcPts val="0"/>
              </a:spcAft>
              <a:buClr>
                <a:schemeClr val="dk1"/>
              </a:buClr>
              <a:buSzPts val="1800"/>
              <a:buNone/>
              <a:defRPr sz="1800"/>
            </a:lvl3pPr>
            <a:lvl4pPr marL="1828800" lvl="3" indent="-228600" algn="l">
              <a:lnSpc>
                <a:spcPct val="90000"/>
              </a:lnSpc>
              <a:spcBef>
                <a:spcPts val="800"/>
              </a:spcBef>
              <a:spcAft>
                <a:spcPts val="0"/>
              </a:spcAft>
              <a:buClr>
                <a:schemeClr val="dk1"/>
              </a:buClr>
              <a:buSzPts val="1500"/>
              <a:buNone/>
              <a:defRPr sz="1500"/>
            </a:lvl4pPr>
            <a:lvl5pPr marL="2286000" lvl="4" indent="-228600" algn="l">
              <a:lnSpc>
                <a:spcPct val="90000"/>
              </a:lnSpc>
              <a:spcBef>
                <a:spcPts val="800"/>
              </a:spcBef>
              <a:spcAft>
                <a:spcPts val="0"/>
              </a:spcAft>
              <a:buClr>
                <a:schemeClr val="dk1"/>
              </a:buClr>
              <a:buSzPts val="1500"/>
              <a:buNone/>
              <a:defRPr sz="1500"/>
            </a:lvl5pPr>
            <a:lvl6pPr marL="2743200" lvl="5" indent="-228600" algn="l">
              <a:lnSpc>
                <a:spcPct val="90000"/>
              </a:lnSpc>
              <a:spcBef>
                <a:spcPts val="800"/>
              </a:spcBef>
              <a:spcAft>
                <a:spcPts val="0"/>
              </a:spcAft>
              <a:buClr>
                <a:schemeClr val="dk1"/>
              </a:buClr>
              <a:buSzPts val="1500"/>
              <a:buNone/>
              <a:defRPr sz="1500"/>
            </a:lvl6pPr>
            <a:lvl7pPr marL="3200400" lvl="6" indent="-228600" algn="l">
              <a:lnSpc>
                <a:spcPct val="90000"/>
              </a:lnSpc>
              <a:spcBef>
                <a:spcPts val="800"/>
              </a:spcBef>
              <a:spcAft>
                <a:spcPts val="0"/>
              </a:spcAft>
              <a:buClr>
                <a:schemeClr val="dk1"/>
              </a:buClr>
              <a:buSzPts val="1500"/>
              <a:buNone/>
              <a:defRPr sz="1500"/>
            </a:lvl7pPr>
            <a:lvl8pPr marL="3657600" lvl="7" indent="-228600" algn="l">
              <a:lnSpc>
                <a:spcPct val="90000"/>
              </a:lnSpc>
              <a:spcBef>
                <a:spcPts val="800"/>
              </a:spcBef>
              <a:spcAft>
                <a:spcPts val="0"/>
              </a:spcAft>
              <a:buClr>
                <a:schemeClr val="dk1"/>
              </a:buClr>
              <a:buSzPts val="1500"/>
              <a:buNone/>
              <a:defRPr sz="1500"/>
            </a:lvl8pPr>
            <a:lvl9pPr marL="4114800" lvl="8" indent="-228600" algn="l">
              <a:lnSpc>
                <a:spcPct val="90000"/>
              </a:lnSpc>
              <a:spcBef>
                <a:spcPts val="800"/>
              </a:spcBef>
              <a:spcAft>
                <a:spcPts val="0"/>
              </a:spcAft>
              <a:buClr>
                <a:schemeClr val="dk1"/>
              </a:buClr>
              <a:buSzPts val="1500"/>
              <a:buNone/>
              <a:defRPr sz="1500"/>
            </a:lvl9pPr>
          </a:lstStyle>
          <a:p>
            <a:endParaRPr/>
          </a:p>
        </p:txBody>
      </p:sp>
      <p:sp>
        <p:nvSpPr>
          <p:cNvPr id="137" name="Google Shape;137;p21"/>
          <p:cNvSpPr txBox="1">
            <a:spLocks noGrp="1"/>
          </p:cNvSpPr>
          <p:nvPr>
            <p:ph type="dt" idx="10"/>
          </p:nvPr>
        </p:nvSpPr>
        <p:spPr>
          <a:xfrm>
            <a:off x="1257300" y="9534525"/>
            <a:ext cx="4114800" cy="547800"/>
          </a:xfrm>
          <a:prstGeom prst="rect">
            <a:avLst/>
          </a:prstGeom>
          <a:noFill/>
          <a:ln>
            <a:noFill/>
          </a:ln>
        </p:spPr>
        <p:txBody>
          <a:bodyPr spcFirstLastPara="1" wrap="square" lIns="137150" tIns="68550" rIns="137150" bIns="68550" anchor="ctr" anchorCtr="0">
            <a:no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138" name="Google Shape;138;p21"/>
          <p:cNvSpPr txBox="1">
            <a:spLocks noGrp="1"/>
          </p:cNvSpPr>
          <p:nvPr>
            <p:ph type="ftr" idx="11"/>
          </p:nvPr>
        </p:nvSpPr>
        <p:spPr>
          <a:xfrm>
            <a:off x="6057900" y="9534525"/>
            <a:ext cx="6172200" cy="547800"/>
          </a:xfrm>
          <a:prstGeom prst="rect">
            <a:avLst/>
          </a:prstGeom>
          <a:noFill/>
          <a:ln>
            <a:noFill/>
          </a:ln>
        </p:spPr>
        <p:txBody>
          <a:bodyPr spcFirstLastPara="1" wrap="square" lIns="137150" tIns="68550" rIns="137150" bIns="68550" anchor="ctr" anchorCtr="0">
            <a:noAutofit/>
          </a:bodyPr>
          <a:lstStyle>
            <a:lvl1pPr lvl="0" algn="ctr">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139" name="Google Shape;139;p21"/>
          <p:cNvSpPr txBox="1">
            <a:spLocks noGrp="1"/>
          </p:cNvSpPr>
          <p:nvPr>
            <p:ph type="sldNum" idx="12"/>
          </p:nvPr>
        </p:nvSpPr>
        <p:spPr>
          <a:xfrm>
            <a:off x="12915900" y="9534525"/>
            <a:ext cx="4114800" cy="547800"/>
          </a:xfrm>
          <a:prstGeom prst="rect">
            <a:avLst/>
          </a:prstGeom>
          <a:noFill/>
          <a:ln>
            <a:noFill/>
          </a:ln>
        </p:spPr>
        <p:txBody>
          <a:bodyPr spcFirstLastPara="1" wrap="square" lIns="137150" tIns="68550" rIns="137150" bIns="6855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1259682" y="685800"/>
            <a:ext cx="5898300" cy="2400300"/>
          </a:xfrm>
          <a:prstGeom prst="rect">
            <a:avLst/>
          </a:prstGeom>
          <a:noFill/>
          <a:ln>
            <a:noFill/>
          </a:ln>
        </p:spPr>
        <p:txBody>
          <a:bodyPr spcFirstLastPara="1" wrap="square" lIns="137150" tIns="68550" rIns="137150" bIns="68550" anchor="b" anchorCtr="0">
            <a:normAutofit/>
          </a:bodyPr>
          <a:lstStyle>
            <a:lvl1pPr lvl="0" algn="l">
              <a:lnSpc>
                <a:spcPct val="90000"/>
              </a:lnSpc>
              <a:spcBef>
                <a:spcPts val="0"/>
              </a:spcBef>
              <a:spcAft>
                <a:spcPts val="0"/>
              </a:spcAft>
              <a:buClr>
                <a:schemeClr val="dk1"/>
              </a:buClr>
              <a:buSzPts val="4800"/>
              <a:buFont typeface="Calibri"/>
              <a:buNone/>
              <a:defRPr sz="4800"/>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142" name="Google Shape;142;p22"/>
          <p:cNvSpPr>
            <a:spLocks noGrp="1"/>
          </p:cNvSpPr>
          <p:nvPr>
            <p:ph type="pic" idx="2"/>
          </p:nvPr>
        </p:nvSpPr>
        <p:spPr>
          <a:xfrm>
            <a:off x="7774782" y="1481138"/>
            <a:ext cx="9258300" cy="7310400"/>
          </a:xfrm>
          <a:prstGeom prst="rect">
            <a:avLst/>
          </a:prstGeom>
          <a:noFill/>
          <a:ln>
            <a:noFill/>
          </a:ln>
        </p:spPr>
      </p:sp>
      <p:sp>
        <p:nvSpPr>
          <p:cNvPr id="143" name="Google Shape;143;p22"/>
          <p:cNvSpPr txBox="1">
            <a:spLocks noGrp="1"/>
          </p:cNvSpPr>
          <p:nvPr>
            <p:ph type="body" idx="1"/>
          </p:nvPr>
        </p:nvSpPr>
        <p:spPr>
          <a:xfrm>
            <a:off x="1259682" y="3086100"/>
            <a:ext cx="5898300" cy="5717400"/>
          </a:xfrm>
          <a:prstGeom prst="rect">
            <a:avLst/>
          </a:prstGeom>
          <a:noFill/>
          <a:ln>
            <a:noFill/>
          </a:ln>
        </p:spPr>
        <p:txBody>
          <a:bodyPr spcFirstLastPara="1" wrap="square" lIns="137150" tIns="68550" rIns="137150" bIns="68550" anchor="t" anchorCtr="0">
            <a:normAutofit/>
          </a:bodyPr>
          <a:lstStyle>
            <a:lvl1pPr marL="457200" lvl="0" indent="-228600" algn="l">
              <a:lnSpc>
                <a:spcPct val="90000"/>
              </a:lnSpc>
              <a:spcBef>
                <a:spcPts val="1500"/>
              </a:spcBef>
              <a:spcAft>
                <a:spcPts val="0"/>
              </a:spcAft>
              <a:buClr>
                <a:schemeClr val="dk1"/>
              </a:buClr>
              <a:buSzPts val="2400"/>
              <a:buNone/>
              <a:defRPr sz="2400"/>
            </a:lvl1pPr>
            <a:lvl2pPr marL="914400" lvl="1" indent="-228600" algn="l">
              <a:lnSpc>
                <a:spcPct val="90000"/>
              </a:lnSpc>
              <a:spcBef>
                <a:spcPts val="800"/>
              </a:spcBef>
              <a:spcAft>
                <a:spcPts val="0"/>
              </a:spcAft>
              <a:buClr>
                <a:schemeClr val="dk1"/>
              </a:buClr>
              <a:buSzPts val="2100"/>
              <a:buNone/>
              <a:defRPr sz="2100"/>
            </a:lvl2pPr>
            <a:lvl3pPr marL="1371600" lvl="2" indent="-228600" algn="l">
              <a:lnSpc>
                <a:spcPct val="90000"/>
              </a:lnSpc>
              <a:spcBef>
                <a:spcPts val="800"/>
              </a:spcBef>
              <a:spcAft>
                <a:spcPts val="0"/>
              </a:spcAft>
              <a:buClr>
                <a:schemeClr val="dk1"/>
              </a:buClr>
              <a:buSzPts val="1800"/>
              <a:buNone/>
              <a:defRPr sz="1800"/>
            </a:lvl3pPr>
            <a:lvl4pPr marL="1828800" lvl="3" indent="-228600" algn="l">
              <a:lnSpc>
                <a:spcPct val="90000"/>
              </a:lnSpc>
              <a:spcBef>
                <a:spcPts val="800"/>
              </a:spcBef>
              <a:spcAft>
                <a:spcPts val="0"/>
              </a:spcAft>
              <a:buClr>
                <a:schemeClr val="dk1"/>
              </a:buClr>
              <a:buSzPts val="1500"/>
              <a:buNone/>
              <a:defRPr sz="1500"/>
            </a:lvl4pPr>
            <a:lvl5pPr marL="2286000" lvl="4" indent="-228600" algn="l">
              <a:lnSpc>
                <a:spcPct val="90000"/>
              </a:lnSpc>
              <a:spcBef>
                <a:spcPts val="800"/>
              </a:spcBef>
              <a:spcAft>
                <a:spcPts val="0"/>
              </a:spcAft>
              <a:buClr>
                <a:schemeClr val="dk1"/>
              </a:buClr>
              <a:buSzPts val="1500"/>
              <a:buNone/>
              <a:defRPr sz="1500"/>
            </a:lvl5pPr>
            <a:lvl6pPr marL="2743200" lvl="5" indent="-228600" algn="l">
              <a:lnSpc>
                <a:spcPct val="90000"/>
              </a:lnSpc>
              <a:spcBef>
                <a:spcPts val="800"/>
              </a:spcBef>
              <a:spcAft>
                <a:spcPts val="0"/>
              </a:spcAft>
              <a:buClr>
                <a:schemeClr val="dk1"/>
              </a:buClr>
              <a:buSzPts val="1500"/>
              <a:buNone/>
              <a:defRPr sz="1500"/>
            </a:lvl6pPr>
            <a:lvl7pPr marL="3200400" lvl="6" indent="-228600" algn="l">
              <a:lnSpc>
                <a:spcPct val="90000"/>
              </a:lnSpc>
              <a:spcBef>
                <a:spcPts val="800"/>
              </a:spcBef>
              <a:spcAft>
                <a:spcPts val="0"/>
              </a:spcAft>
              <a:buClr>
                <a:schemeClr val="dk1"/>
              </a:buClr>
              <a:buSzPts val="1500"/>
              <a:buNone/>
              <a:defRPr sz="1500"/>
            </a:lvl7pPr>
            <a:lvl8pPr marL="3657600" lvl="7" indent="-228600" algn="l">
              <a:lnSpc>
                <a:spcPct val="90000"/>
              </a:lnSpc>
              <a:spcBef>
                <a:spcPts val="800"/>
              </a:spcBef>
              <a:spcAft>
                <a:spcPts val="0"/>
              </a:spcAft>
              <a:buClr>
                <a:schemeClr val="dk1"/>
              </a:buClr>
              <a:buSzPts val="1500"/>
              <a:buNone/>
              <a:defRPr sz="1500"/>
            </a:lvl8pPr>
            <a:lvl9pPr marL="4114800" lvl="8" indent="-228600" algn="l">
              <a:lnSpc>
                <a:spcPct val="90000"/>
              </a:lnSpc>
              <a:spcBef>
                <a:spcPts val="800"/>
              </a:spcBef>
              <a:spcAft>
                <a:spcPts val="0"/>
              </a:spcAft>
              <a:buClr>
                <a:schemeClr val="dk1"/>
              </a:buClr>
              <a:buSzPts val="1500"/>
              <a:buNone/>
              <a:defRPr sz="1500"/>
            </a:lvl9pPr>
          </a:lstStyle>
          <a:p>
            <a:endParaRPr/>
          </a:p>
        </p:txBody>
      </p:sp>
      <p:sp>
        <p:nvSpPr>
          <p:cNvPr id="144" name="Google Shape;144;p22"/>
          <p:cNvSpPr txBox="1">
            <a:spLocks noGrp="1"/>
          </p:cNvSpPr>
          <p:nvPr>
            <p:ph type="dt" idx="10"/>
          </p:nvPr>
        </p:nvSpPr>
        <p:spPr>
          <a:xfrm>
            <a:off x="1257300" y="9534525"/>
            <a:ext cx="4114800" cy="547800"/>
          </a:xfrm>
          <a:prstGeom prst="rect">
            <a:avLst/>
          </a:prstGeom>
          <a:noFill/>
          <a:ln>
            <a:noFill/>
          </a:ln>
        </p:spPr>
        <p:txBody>
          <a:bodyPr spcFirstLastPara="1" wrap="square" lIns="137150" tIns="68550" rIns="137150" bIns="68550" anchor="ctr" anchorCtr="0">
            <a:no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145" name="Google Shape;145;p22"/>
          <p:cNvSpPr txBox="1">
            <a:spLocks noGrp="1"/>
          </p:cNvSpPr>
          <p:nvPr>
            <p:ph type="ftr" idx="11"/>
          </p:nvPr>
        </p:nvSpPr>
        <p:spPr>
          <a:xfrm>
            <a:off x="6057900" y="9534525"/>
            <a:ext cx="6172200" cy="547800"/>
          </a:xfrm>
          <a:prstGeom prst="rect">
            <a:avLst/>
          </a:prstGeom>
          <a:noFill/>
          <a:ln>
            <a:noFill/>
          </a:ln>
        </p:spPr>
        <p:txBody>
          <a:bodyPr spcFirstLastPara="1" wrap="square" lIns="137150" tIns="68550" rIns="137150" bIns="68550" anchor="ctr" anchorCtr="0">
            <a:noAutofit/>
          </a:bodyPr>
          <a:lstStyle>
            <a:lvl1pPr lvl="0" algn="ctr">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146" name="Google Shape;146;p22"/>
          <p:cNvSpPr txBox="1">
            <a:spLocks noGrp="1"/>
          </p:cNvSpPr>
          <p:nvPr>
            <p:ph type="sldNum" idx="12"/>
          </p:nvPr>
        </p:nvSpPr>
        <p:spPr>
          <a:xfrm>
            <a:off x="12915900" y="9534525"/>
            <a:ext cx="4114800" cy="547800"/>
          </a:xfrm>
          <a:prstGeom prst="rect">
            <a:avLst/>
          </a:prstGeom>
          <a:noFill/>
          <a:ln>
            <a:noFill/>
          </a:ln>
        </p:spPr>
        <p:txBody>
          <a:bodyPr spcFirstLastPara="1" wrap="square" lIns="137150" tIns="68550" rIns="137150" bIns="6855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28" name="Google Shape;28;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1257300" y="547688"/>
            <a:ext cx="15773400" cy="1988700"/>
          </a:xfrm>
          <a:prstGeom prst="rect">
            <a:avLst/>
          </a:prstGeom>
          <a:noFill/>
          <a:ln>
            <a:noFill/>
          </a:ln>
        </p:spPr>
        <p:txBody>
          <a:bodyPr spcFirstLastPara="1" wrap="square" lIns="137150" tIns="68550" rIns="137150" bIns="68550" anchor="ctr" anchorCtr="0">
            <a:normAutofit/>
          </a:bodyPr>
          <a:lstStyle>
            <a:lvl1pPr lvl="0" algn="l">
              <a:lnSpc>
                <a:spcPct val="90000"/>
              </a:lnSpc>
              <a:spcBef>
                <a:spcPts val="0"/>
              </a:spcBef>
              <a:spcAft>
                <a:spcPts val="0"/>
              </a:spcAft>
              <a:buClr>
                <a:schemeClr val="dk1"/>
              </a:buClr>
              <a:buSzPts val="27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149" name="Google Shape;149;p23"/>
          <p:cNvSpPr txBox="1">
            <a:spLocks noGrp="1"/>
          </p:cNvSpPr>
          <p:nvPr>
            <p:ph type="body" idx="1"/>
          </p:nvPr>
        </p:nvSpPr>
        <p:spPr>
          <a:xfrm rot="5400000">
            <a:off x="5880600" y="-1884862"/>
            <a:ext cx="6526800" cy="15773400"/>
          </a:xfrm>
          <a:prstGeom prst="rect">
            <a:avLst/>
          </a:prstGeom>
          <a:noFill/>
          <a:ln>
            <a:noFill/>
          </a:ln>
        </p:spPr>
        <p:txBody>
          <a:bodyPr spcFirstLastPara="1" wrap="square" lIns="137150" tIns="68550" rIns="137150" bIns="68550" anchor="t" anchorCtr="0">
            <a:normAutofit/>
          </a:bodyPr>
          <a:lstStyle>
            <a:lvl1pPr marL="457200" lvl="0" indent="-400050" algn="l">
              <a:lnSpc>
                <a:spcPct val="90000"/>
              </a:lnSpc>
              <a:spcBef>
                <a:spcPts val="1500"/>
              </a:spcBef>
              <a:spcAft>
                <a:spcPts val="0"/>
              </a:spcAft>
              <a:buClr>
                <a:schemeClr val="dk1"/>
              </a:buClr>
              <a:buSzPts val="2700"/>
              <a:buChar char="•"/>
              <a:defRPr/>
            </a:lvl1pPr>
            <a:lvl2pPr marL="914400" lvl="1" indent="-400050" algn="l">
              <a:lnSpc>
                <a:spcPct val="90000"/>
              </a:lnSpc>
              <a:spcBef>
                <a:spcPts val="800"/>
              </a:spcBef>
              <a:spcAft>
                <a:spcPts val="0"/>
              </a:spcAft>
              <a:buClr>
                <a:schemeClr val="dk1"/>
              </a:buClr>
              <a:buSzPts val="2700"/>
              <a:buChar char="•"/>
              <a:defRPr/>
            </a:lvl2pPr>
            <a:lvl3pPr marL="1371600" lvl="2" indent="-400050" algn="l">
              <a:lnSpc>
                <a:spcPct val="90000"/>
              </a:lnSpc>
              <a:spcBef>
                <a:spcPts val="800"/>
              </a:spcBef>
              <a:spcAft>
                <a:spcPts val="0"/>
              </a:spcAft>
              <a:buClr>
                <a:schemeClr val="dk1"/>
              </a:buClr>
              <a:buSzPts val="2700"/>
              <a:buChar char="•"/>
              <a:defRPr/>
            </a:lvl3pPr>
            <a:lvl4pPr marL="1828800" lvl="3" indent="-400050" algn="l">
              <a:lnSpc>
                <a:spcPct val="90000"/>
              </a:lnSpc>
              <a:spcBef>
                <a:spcPts val="800"/>
              </a:spcBef>
              <a:spcAft>
                <a:spcPts val="0"/>
              </a:spcAft>
              <a:buClr>
                <a:schemeClr val="dk1"/>
              </a:buClr>
              <a:buSzPts val="2700"/>
              <a:buChar char="•"/>
              <a:defRPr/>
            </a:lvl4pPr>
            <a:lvl5pPr marL="2286000" lvl="4" indent="-400050" algn="l">
              <a:lnSpc>
                <a:spcPct val="90000"/>
              </a:lnSpc>
              <a:spcBef>
                <a:spcPts val="800"/>
              </a:spcBef>
              <a:spcAft>
                <a:spcPts val="0"/>
              </a:spcAft>
              <a:buClr>
                <a:schemeClr val="dk1"/>
              </a:buClr>
              <a:buSzPts val="2700"/>
              <a:buChar char="•"/>
              <a:defRPr/>
            </a:lvl5pPr>
            <a:lvl6pPr marL="2743200" lvl="5" indent="-400050" algn="l">
              <a:lnSpc>
                <a:spcPct val="90000"/>
              </a:lnSpc>
              <a:spcBef>
                <a:spcPts val="800"/>
              </a:spcBef>
              <a:spcAft>
                <a:spcPts val="0"/>
              </a:spcAft>
              <a:buClr>
                <a:schemeClr val="dk1"/>
              </a:buClr>
              <a:buSzPts val="2700"/>
              <a:buChar char="•"/>
              <a:defRPr/>
            </a:lvl6pPr>
            <a:lvl7pPr marL="3200400" lvl="6" indent="-400050" algn="l">
              <a:lnSpc>
                <a:spcPct val="90000"/>
              </a:lnSpc>
              <a:spcBef>
                <a:spcPts val="800"/>
              </a:spcBef>
              <a:spcAft>
                <a:spcPts val="0"/>
              </a:spcAft>
              <a:buClr>
                <a:schemeClr val="dk1"/>
              </a:buClr>
              <a:buSzPts val="2700"/>
              <a:buChar char="•"/>
              <a:defRPr/>
            </a:lvl7pPr>
            <a:lvl8pPr marL="3657600" lvl="7" indent="-400050" algn="l">
              <a:lnSpc>
                <a:spcPct val="90000"/>
              </a:lnSpc>
              <a:spcBef>
                <a:spcPts val="800"/>
              </a:spcBef>
              <a:spcAft>
                <a:spcPts val="0"/>
              </a:spcAft>
              <a:buClr>
                <a:schemeClr val="dk1"/>
              </a:buClr>
              <a:buSzPts val="2700"/>
              <a:buChar char="•"/>
              <a:defRPr/>
            </a:lvl8pPr>
            <a:lvl9pPr marL="4114800" lvl="8" indent="-400050" algn="l">
              <a:lnSpc>
                <a:spcPct val="90000"/>
              </a:lnSpc>
              <a:spcBef>
                <a:spcPts val="800"/>
              </a:spcBef>
              <a:spcAft>
                <a:spcPts val="0"/>
              </a:spcAft>
              <a:buClr>
                <a:schemeClr val="dk1"/>
              </a:buClr>
              <a:buSzPts val="2700"/>
              <a:buChar char="•"/>
              <a:defRPr/>
            </a:lvl9pPr>
          </a:lstStyle>
          <a:p>
            <a:endParaRPr/>
          </a:p>
        </p:txBody>
      </p:sp>
      <p:sp>
        <p:nvSpPr>
          <p:cNvPr id="150" name="Google Shape;150;p23"/>
          <p:cNvSpPr txBox="1">
            <a:spLocks noGrp="1"/>
          </p:cNvSpPr>
          <p:nvPr>
            <p:ph type="dt" idx="10"/>
          </p:nvPr>
        </p:nvSpPr>
        <p:spPr>
          <a:xfrm>
            <a:off x="1257300" y="9534525"/>
            <a:ext cx="4114800" cy="547800"/>
          </a:xfrm>
          <a:prstGeom prst="rect">
            <a:avLst/>
          </a:prstGeom>
          <a:noFill/>
          <a:ln>
            <a:noFill/>
          </a:ln>
        </p:spPr>
        <p:txBody>
          <a:bodyPr spcFirstLastPara="1" wrap="square" lIns="137150" tIns="68550" rIns="137150" bIns="68550" anchor="ctr" anchorCtr="0">
            <a:no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151" name="Google Shape;151;p23"/>
          <p:cNvSpPr txBox="1">
            <a:spLocks noGrp="1"/>
          </p:cNvSpPr>
          <p:nvPr>
            <p:ph type="ftr" idx="11"/>
          </p:nvPr>
        </p:nvSpPr>
        <p:spPr>
          <a:xfrm>
            <a:off x="6057900" y="9534525"/>
            <a:ext cx="6172200" cy="547800"/>
          </a:xfrm>
          <a:prstGeom prst="rect">
            <a:avLst/>
          </a:prstGeom>
          <a:noFill/>
          <a:ln>
            <a:noFill/>
          </a:ln>
        </p:spPr>
        <p:txBody>
          <a:bodyPr spcFirstLastPara="1" wrap="square" lIns="137150" tIns="68550" rIns="137150" bIns="68550" anchor="ctr" anchorCtr="0">
            <a:noAutofit/>
          </a:bodyPr>
          <a:lstStyle>
            <a:lvl1pPr lvl="0" algn="ctr">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152" name="Google Shape;152;p23"/>
          <p:cNvSpPr txBox="1">
            <a:spLocks noGrp="1"/>
          </p:cNvSpPr>
          <p:nvPr>
            <p:ph type="sldNum" idx="12"/>
          </p:nvPr>
        </p:nvSpPr>
        <p:spPr>
          <a:xfrm>
            <a:off x="12915900" y="9534525"/>
            <a:ext cx="4114800" cy="547800"/>
          </a:xfrm>
          <a:prstGeom prst="rect">
            <a:avLst/>
          </a:prstGeom>
          <a:noFill/>
          <a:ln>
            <a:noFill/>
          </a:ln>
        </p:spPr>
        <p:txBody>
          <a:bodyPr spcFirstLastPara="1" wrap="square" lIns="137150" tIns="68550" rIns="137150" bIns="6855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10700250" y="2934938"/>
            <a:ext cx="8717700" cy="3943200"/>
          </a:xfrm>
          <a:prstGeom prst="rect">
            <a:avLst/>
          </a:prstGeom>
          <a:noFill/>
          <a:ln>
            <a:noFill/>
          </a:ln>
        </p:spPr>
        <p:txBody>
          <a:bodyPr spcFirstLastPara="1" wrap="square" lIns="137150" tIns="68550" rIns="137150" bIns="68550" anchor="ctr" anchorCtr="0">
            <a:normAutofit/>
          </a:bodyPr>
          <a:lstStyle>
            <a:lvl1pPr lvl="0" algn="l">
              <a:lnSpc>
                <a:spcPct val="90000"/>
              </a:lnSpc>
              <a:spcBef>
                <a:spcPts val="0"/>
              </a:spcBef>
              <a:spcAft>
                <a:spcPts val="0"/>
              </a:spcAft>
              <a:buClr>
                <a:schemeClr val="dk1"/>
              </a:buClr>
              <a:buSzPts val="27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155" name="Google Shape;155;p24"/>
          <p:cNvSpPr txBox="1">
            <a:spLocks noGrp="1"/>
          </p:cNvSpPr>
          <p:nvPr>
            <p:ph type="body" idx="1"/>
          </p:nvPr>
        </p:nvSpPr>
        <p:spPr>
          <a:xfrm rot="5400000">
            <a:off x="2699250" y="-894112"/>
            <a:ext cx="8717700" cy="11601300"/>
          </a:xfrm>
          <a:prstGeom prst="rect">
            <a:avLst/>
          </a:prstGeom>
          <a:noFill/>
          <a:ln>
            <a:noFill/>
          </a:ln>
        </p:spPr>
        <p:txBody>
          <a:bodyPr spcFirstLastPara="1" wrap="square" lIns="137150" tIns="68550" rIns="137150" bIns="68550" anchor="t" anchorCtr="0">
            <a:normAutofit/>
          </a:bodyPr>
          <a:lstStyle>
            <a:lvl1pPr marL="457200" lvl="0" indent="-400050" algn="l">
              <a:lnSpc>
                <a:spcPct val="90000"/>
              </a:lnSpc>
              <a:spcBef>
                <a:spcPts val="1500"/>
              </a:spcBef>
              <a:spcAft>
                <a:spcPts val="0"/>
              </a:spcAft>
              <a:buClr>
                <a:schemeClr val="dk1"/>
              </a:buClr>
              <a:buSzPts val="2700"/>
              <a:buChar char="•"/>
              <a:defRPr/>
            </a:lvl1pPr>
            <a:lvl2pPr marL="914400" lvl="1" indent="-400050" algn="l">
              <a:lnSpc>
                <a:spcPct val="90000"/>
              </a:lnSpc>
              <a:spcBef>
                <a:spcPts val="800"/>
              </a:spcBef>
              <a:spcAft>
                <a:spcPts val="0"/>
              </a:spcAft>
              <a:buClr>
                <a:schemeClr val="dk1"/>
              </a:buClr>
              <a:buSzPts val="2700"/>
              <a:buChar char="•"/>
              <a:defRPr/>
            </a:lvl2pPr>
            <a:lvl3pPr marL="1371600" lvl="2" indent="-400050" algn="l">
              <a:lnSpc>
                <a:spcPct val="90000"/>
              </a:lnSpc>
              <a:spcBef>
                <a:spcPts val="800"/>
              </a:spcBef>
              <a:spcAft>
                <a:spcPts val="0"/>
              </a:spcAft>
              <a:buClr>
                <a:schemeClr val="dk1"/>
              </a:buClr>
              <a:buSzPts val="2700"/>
              <a:buChar char="•"/>
              <a:defRPr/>
            </a:lvl3pPr>
            <a:lvl4pPr marL="1828800" lvl="3" indent="-400050" algn="l">
              <a:lnSpc>
                <a:spcPct val="90000"/>
              </a:lnSpc>
              <a:spcBef>
                <a:spcPts val="800"/>
              </a:spcBef>
              <a:spcAft>
                <a:spcPts val="0"/>
              </a:spcAft>
              <a:buClr>
                <a:schemeClr val="dk1"/>
              </a:buClr>
              <a:buSzPts val="2700"/>
              <a:buChar char="•"/>
              <a:defRPr/>
            </a:lvl4pPr>
            <a:lvl5pPr marL="2286000" lvl="4" indent="-400050" algn="l">
              <a:lnSpc>
                <a:spcPct val="90000"/>
              </a:lnSpc>
              <a:spcBef>
                <a:spcPts val="800"/>
              </a:spcBef>
              <a:spcAft>
                <a:spcPts val="0"/>
              </a:spcAft>
              <a:buClr>
                <a:schemeClr val="dk1"/>
              </a:buClr>
              <a:buSzPts val="2700"/>
              <a:buChar char="•"/>
              <a:defRPr/>
            </a:lvl5pPr>
            <a:lvl6pPr marL="2743200" lvl="5" indent="-400050" algn="l">
              <a:lnSpc>
                <a:spcPct val="90000"/>
              </a:lnSpc>
              <a:spcBef>
                <a:spcPts val="800"/>
              </a:spcBef>
              <a:spcAft>
                <a:spcPts val="0"/>
              </a:spcAft>
              <a:buClr>
                <a:schemeClr val="dk1"/>
              </a:buClr>
              <a:buSzPts val="2700"/>
              <a:buChar char="•"/>
              <a:defRPr/>
            </a:lvl6pPr>
            <a:lvl7pPr marL="3200400" lvl="6" indent="-400050" algn="l">
              <a:lnSpc>
                <a:spcPct val="90000"/>
              </a:lnSpc>
              <a:spcBef>
                <a:spcPts val="800"/>
              </a:spcBef>
              <a:spcAft>
                <a:spcPts val="0"/>
              </a:spcAft>
              <a:buClr>
                <a:schemeClr val="dk1"/>
              </a:buClr>
              <a:buSzPts val="2700"/>
              <a:buChar char="•"/>
              <a:defRPr/>
            </a:lvl7pPr>
            <a:lvl8pPr marL="3657600" lvl="7" indent="-400050" algn="l">
              <a:lnSpc>
                <a:spcPct val="90000"/>
              </a:lnSpc>
              <a:spcBef>
                <a:spcPts val="800"/>
              </a:spcBef>
              <a:spcAft>
                <a:spcPts val="0"/>
              </a:spcAft>
              <a:buClr>
                <a:schemeClr val="dk1"/>
              </a:buClr>
              <a:buSzPts val="2700"/>
              <a:buChar char="•"/>
              <a:defRPr/>
            </a:lvl8pPr>
            <a:lvl9pPr marL="4114800" lvl="8" indent="-400050" algn="l">
              <a:lnSpc>
                <a:spcPct val="90000"/>
              </a:lnSpc>
              <a:spcBef>
                <a:spcPts val="800"/>
              </a:spcBef>
              <a:spcAft>
                <a:spcPts val="0"/>
              </a:spcAft>
              <a:buClr>
                <a:schemeClr val="dk1"/>
              </a:buClr>
              <a:buSzPts val="2700"/>
              <a:buChar char="•"/>
              <a:defRPr/>
            </a:lvl9pPr>
          </a:lstStyle>
          <a:p>
            <a:endParaRPr/>
          </a:p>
        </p:txBody>
      </p:sp>
      <p:sp>
        <p:nvSpPr>
          <p:cNvPr id="156" name="Google Shape;156;p24"/>
          <p:cNvSpPr txBox="1">
            <a:spLocks noGrp="1"/>
          </p:cNvSpPr>
          <p:nvPr>
            <p:ph type="dt" idx="10"/>
          </p:nvPr>
        </p:nvSpPr>
        <p:spPr>
          <a:xfrm>
            <a:off x="1257300" y="9534525"/>
            <a:ext cx="4114800" cy="547800"/>
          </a:xfrm>
          <a:prstGeom prst="rect">
            <a:avLst/>
          </a:prstGeom>
          <a:noFill/>
          <a:ln>
            <a:noFill/>
          </a:ln>
        </p:spPr>
        <p:txBody>
          <a:bodyPr spcFirstLastPara="1" wrap="square" lIns="137150" tIns="68550" rIns="137150" bIns="68550" anchor="ctr" anchorCtr="0">
            <a:no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157" name="Google Shape;157;p24"/>
          <p:cNvSpPr txBox="1">
            <a:spLocks noGrp="1"/>
          </p:cNvSpPr>
          <p:nvPr>
            <p:ph type="ftr" idx="11"/>
          </p:nvPr>
        </p:nvSpPr>
        <p:spPr>
          <a:xfrm>
            <a:off x="6057900" y="9534525"/>
            <a:ext cx="6172200" cy="547800"/>
          </a:xfrm>
          <a:prstGeom prst="rect">
            <a:avLst/>
          </a:prstGeom>
          <a:noFill/>
          <a:ln>
            <a:noFill/>
          </a:ln>
        </p:spPr>
        <p:txBody>
          <a:bodyPr spcFirstLastPara="1" wrap="square" lIns="137150" tIns="68550" rIns="137150" bIns="68550" anchor="ctr" anchorCtr="0">
            <a:noAutofit/>
          </a:bodyPr>
          <a:lstStyle>
            <a:lvl1pPr lvl="0" algn="ctr">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158" name="Google Shape;158;p24"/>
          <p:cNvSpPr txBox="1">
            <a:spLocks noGrp="1"/>
          </p:cNvSpPr>
          <p:nvPr>
            <p:ph type="sldNum" idx="12"/>
          </p:nvPr>
        </p:nvSpPr>
        <p:spPr>
          <a:xfrm>
            <a:off x="12915900" y="9534525"/>
            <a:ext cx="4114800" cy="547800"/>
          </a:xfrm>
          <a:prstGeom prst="rect">
            <a:avLst/>
          </a:prstGeom>
          <a:noFill/>
          <a:ln>
            <a:noFill/>
          </a:ln>
        </p:spPr>
        <p:txBody>
          <a:bodyPr spcFirstLastPara="1" wrap="square" lIns="137150" tIns="68550" rIns="137150" bIns="6855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4" name="Google Shape;34;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5" name="Google Shape;35;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1" name="Google Shape;41;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2" name="Google Shape;42;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
        <p:cNvGrpSpPr/>
        <p:nvPr/>
      </p:nvGrpSpPr>
      <p:grpSpPr>
        <a:xfrm>
          <a:off x="0" y="0"/>
          <a:ext cx="0" cy="0"/>
          <a:chOff x="0" y="0"/>
          <a:chExt cx="0" cy="0"/>
        </a:xfrm>
      </p:grpSpPr>
      <p:sp>
        <p:nvSpPr>
          <p:cNvPr id="48" name="Google Shape;48;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2"/>
        <p:cNvGrpSpPr/>
        <p:nvPr/>
      </p:nvGrpSpPr>
      <p:grpSpPr>
        <a:xfrm>
          <a:off x="0" y="0"/>
          <a:ext cx="0" cy="0"/>
          <a:chOff x="0" y="0"/>
          <a:chExt cx="0" cy="0"/>
        </a:xfrm>
      </p:grpSpPr>
      <p:sp>
        <p:nvSpPr>
          <p:cNvPr id="53" name="Google Shape;53;p8"/>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8"/>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5" name="Google Shape;55;p8"/>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6" name="Google Shape;56;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9"/>
          <p:cNvSpPr>
            <a:spLocks noGrp="1"/>
          </p:cNvSpPr>
          <p:nvPr>
            <p:ph type="pic" idx="2"/>
          </p:nvPr>
        </p:nvSpPr>
        <p:spPr>
          <a:xfrm>
            <a:off x="1792288" y="612775"/>
            <a:ext cx="5486400" cy="4114800"/>
          </a:xfrm>
          <a:prstGeom prst="rect">
            <a:avLst/>
          </a:prstGeom>
          <a:noFill/>
          <a:ln>
            <a:noFill/>
          </a:ln>
        </p:spPr>
      </p:sp>
      <p:sp>
        <p:nvSpPr>
          <p:cNvPr id="62" name="Google Shape;62;p9"/>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3" name="Google Shape;63;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6"/>
        <p:cNvGrpSpPr/>
        <p:nvPr/>
      </p:nvGrpSpPr>
      <p:grpSpPr>
        <a:xfrm>
          <a:off x="0" y="0"/>
          <a:ext cx="0" cy="0"/>
          <a:chOff x="0" y="0"/>
          <a:chExt cx="0" cy="0"/>
        </a:xfrm>
      </p:grpSpPr>
      <p:sp>
        <p:nvSpPr>
          <p:cNvPr id="67" name="Google Shape;67;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0"/>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1257300" y="547688"/>
            <a:ext cx="15773400" cy="1988700"/>
          </a:xfrm>
          <a:prstGeom prst="rect">
            <a:avLst/>
          </a:prstGeom>
          <a:noFill/>
          <a:ln>
            <a:noFill/>
          </a:ln>
        </p:spPr>
        <p:txBody>
          <a:bodyPr spcFirstLastPara="1" wrap="square" lIns="137150" tIns="68550" rIns="137150" bIns="68550" anchor="ctr" anchorCtr="0">
            <a:normAutofit/>
          </a:bodyPr>
          <a:lstStyle>
            <a:lvl1pPr marR="0" lvl="0" algn="l" rtl="0">
              <a:lnSpc>
                <a:spcPct val="90000"/>
              </a:lnSpc>
              <a:spcBef>
                <a:spcPts val="0"/>
              </a:spcBef>
              <a:spcAft>
                <a:spcPts val="0"/>
              </a:spcAft>
              <a:buClr>
                <a:schemeClr val="dk1"/>
              </a:buClr>
              <a:buSzPts val="6600"/>
              <a:buFont typeface="Calibri"/>
              <a:buNone/>
              <a:defRPr sz="66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2100"/>
              <a:buFont typeface="Arial"/>
              <a:buNone/>
              <a:defRPr sz="2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100"/>
              <a:buFont typeface="Arial"/>
              <a:buNone/>
              <a:defRPr sz="2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100"/>
              <a:buFont typeface="Arial"/>
              <a:buNone/>
              <a:defRPr sz="2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100"/>
              <a:buFont typeface="Arial"/>
              <a:buNone/>
              <a:defRPr sz="2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100"/>
              <a:buFont typeface="Arial"/>
              <a:buNone/>
              <a:defRPr sz="2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100"/>
              <a:buFont typeface="Arial"/>
              <a:buNone/>
              <a:defRPr sz="2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100"/>
              <a:buFont typeface="Arial"/>
              <a:buNone/>
              <a:defRPr sz="2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100"/>
              <a:buFont typeface="Arial"/>
              <a:buNone/>
              <a:defRPr sz="2700" b="0" i="0" u="none" strike="noStrike" cap="none">
                <a:solidFill>
                  <a:srgbClr val="000000"/>
                </a:solidFill>
                <a:latin typeface="Arial"/>
                <a:ea typeface="Arial"/>
                <a:cs typeface="Arial"/>
                <a:sym typeface="Arial"/>
              </a:defRPr>
            </a:lvl9pPr>
          </a:lstStyle>
          <a:p>
            <a:endParaRPr/>
          </a:p>
        </p:txBody>
      </p:sp>
      <p:sp>
        <p:nvSpPr>
          <p:cNvPr id="86" name="Google Shape;86;p13"/>
          <p:cNvSpPr txBox="1">
            <a:spLocks noGrp="1"/>
          </p:cNvSpPr>
          <p:nvPr>
            <p:ph type="body" idx="1"/>
          </p:nvPr>
        </p:nvSpPr>
        <p:spPr>
          <a:xfrm>
            <a:off x="1257300" y="2738438"/>
            <a:ext cx="15773400" cy="6526800"/>
          </a:xfrm>
          <a:prstGeom prst="rect">
            <a:avLst/>
          </a:prstGeom>
          <a:noFill/>
          <a:ln>
            <a:noFill/>
          </a:ln>
        </p:spPr>
        <p:txBody>
          <a:bodyPr spcFirstLastPara="1" wrap="square" lIns="137150" tIns="68550" rIns="137150" bIns="68550" anchor="t" anchorCtr="0">
            <a:normAutofit/>
          </a:bodyPr>
          <a:lstStyle>
            <a:lvl1pPr marL="457200" marR="0" lvl="0" indent="-495300" algn="l" rtl="0">
              <a:lnSpc>
                <a:spcPct val="90000"/>
              </a:lnSpc>
              <a:spcBef>
                <a:spcPts val="1500"/>
              </a:spcBef>
              <a:spcAft>
                <a:spcPts val="0"/>
              </a:spcAft>
              <a:buClr>
                <a:schemeClr val="dk1"/>
              </a:buClr>
              <a:buSzPts val="4200"/>
              <a:buFont typeface="Arial"/>
              <a:buChar char="•"/>
              <a:defRPr sz="4200" b="0" i="0" u="none" strike="noStrike" cap="none">
                <a:solidFill>
                  <a:schemeClr val="dk1"/>
                </a:solidFill>
                <a:latin typeface="Calibri"/>
                <a:ea typeface="Calibri"/>
                <a:cs typeface="Calibri"/>
                <a:sym typeface="Calibri"/>
              </a:defRPr>
            </a:lvl1pPr>
            <a:lvl2pPr marL="914400" marR="0" lvl="1" indent="-457200" algn="l" rtl="0">
              <a:lnSpc>
                <a:spcPct val="90000"/>
              </a:lnSpc>
              <a:spcBef>
                <a:spcPts val="8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2pPr>
            <a:lvl3pPr marL="1371600" marR="0" lvl="2" indent="-419100" algn="l" rtl="0">
              <a:lnSpc>
                <a:spcPct val="90000"/>
              </a:lnSpc>
              <a:spcBef>
                <a:spcPts val="8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3pPr>
            <a:lvl4pPr marL="1828800" marR="0" lvl="3" indent="-400050" algn="l" rtl="0">
              <a:lnSpc>
                <a:spcPct val="90000"/>
              </a:lnSpc>
              <a:spcBef>
                <a:spcPts val="8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4pPr>
            <a:lvl5pPr marL="2286000" marR="0" lvl="4" indent="-400050" algn="l" rtl="0">
              <a:lnSpc>
                <a:spcPct val="90000"/>
              </a:lnSpc>
              <a:spcBef>
                <a:spcPts val="8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5pPr>
            <a:lvl6pPr marL="2743200" marR="0" lvl="5" indent="-400050" algn="l" rtl="0">
              <a:lnSpc>
                <a:spcPct val="90000"/>
              </a:lnSpc>
              <a:spcBef>
                <a:spcPts val="8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6pPr>
            <a:lvl7pPr marL="3200400" marR="0" lvl="6" indent="-400050" algn="l" rtl="0">
              <a:lnSpc>
                <a:spcPct val="90000"/>
              </a:lnSpc>
              <a:spcBef>
                <a:spcPts val="8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7pPr>
            <a:lvl8pPr marL="3657600" marR="0" lvl="7" indent="-400050" algn="l" rtl="0">
              <a:lnSpc>
                <a:spcPct val="90000"/>
              </a:lnSpc>
              <a:spcBef>
                <a:spcPts val="8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8pPr>
            <a:lvl9pPr marL="4114800" marR="0" lvl="8" indent="-400050" algn="l" rtl="0">
              <a:lnSpc>
                <a:spcPct val="90000"/>
              </a:lnSpc>
              <a:spcBef>
                <a:spcPts val="8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9pPr>
          </a:lstStyle>
          <a:p>
            <a:endParaRPr/>
          </a:p>
        </p:txBody>
      </p:sp>
      <p:sp>
        <p:nvSpPr>
          <p:cNvPr id="87" name="Google Shape;87;p13"/>
          <p:cNvSpPr txBox="1">
            <a:spLocks noGrp="1"/>
          </p:cNvSpPr>
          <p:nvPr>
            <p:ph type="dt" idx="10"/>
          </p:nvPr>
        </p:nvSpPr>
        <p:spPr>
          <a:xfrm>
            <a:off x="1257300" y="9534525"/>
            <a:ext cx="4114800" cy="547800"/>
          </a:xfrm>
          <a:prstGeom prst="rect">
            <a:avLst/>
          </a:prstGeom>
          <a:noFill/>
          <a:ln>
            <a:noFill/>
          </a:ln>
        </p:spPr>
        <p:txBody>
          <a:bodyPr spcFirstLastPara="1" wrap="square" lIns="137150" tIns="68550" rIns="137150" bIns="68550" anchor="ctr" anchorCtr="0">
            <a:noAutofit/>
          </a:bodyPr>
          <a:lstStyle>
            <a:lvl1pPr marR="0" lvl="0" algn="l" rtl="0">
              <a:lnSpc>
                <a:spcPct val="100000"/>
              </a:lnSpc>
              <a:spcBef>
                <a:spcPts val="0"/>
              </a:spcBef>
              <a:spcAft>
                <a:spcPts val="0"/>
              </a:spcAft>
              <a:buClr>
                <a:srgbClr val="000000"/>
              </a:buClr>
              <a:buSzPts val="21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2100"/>
              <a:buFont typeface="Arial"/>
              <a:buNone/>
              <a:defRPr sz="27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2100"/>
              <a:buFont typeface="Arial"/>
              <a:buNone/>
              <a:defRPr sz="27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2100"/>
              <a:buFont typeface="Arial"/>
              <a:buNone/>
              <a:defRPr sz="27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2100"/>
              <a:buFont typeface="Arial"/>
              <a:buNone/>
              <a:defRPr sz="27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2100"/>
              <a:buFont typeface="Arial"/>
              <a:buNone/>
              <a:defRPr sz="27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2100"/>
              <a:buFont typeface="Arial"/>
              <a:buNone/>
              <a:defRPr sz="27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2100"/>
              <a:buFont typeface="Arial"/>
              <a:buNone/>
              <a:defRPr sz="27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2100"/>
              <a:buFont typeface="Arial"/>
              <a:buNone/>
              <a:defRPr sz="2700" b="0" i="0" u="none" strike="noStrike" cap="none">
                <a:solidFill>
                  <a:schemeClr val="dk1"/>
                </a:solidFill>
                <a:latin typeface="Calibri"/>
                <a:ea typeface="Calibri"/>
                <a:cs typeface="Calibri"/>
                <a:sym typeface="Calibri"/>
              </a:defRPr>
            </a:lvl9pPr>
          </a:lstStyle>
          <a:p>
            <a:endParaRPr/>
          </a:p>
        </p:txBody>
      </p:sp>
      <p:sp>
        <p:nvSpPr>
          <p:cNvPr id="88" name="Google Shape;88;p13"/>
          <p:cNvSpPr txBox="1">
            <a:spLocks noGrp="1"/>
          </p:cNvSpPr>
          <p:nvPr>
            <p:ph type="ftr" idx="11"/>
          </p:nvPr>
        </p:nvSpPr>
        <p:spPr>
          <a:xfrm>
            <a:off x="6057900" y="9534525"/>
            <a:ext cx="6172200" cy="547800"/>
          </a:xfrm>
          <a:prstGeom prst="rect">
            <a:avLst/>
          </a:prstGeom>
          <a:noFill/>
          <a:ln>
            <a:noFill/>
          </a:ln>
        </p:spPr>
        <p:txBody>
          <a:bodyPr spcFirstLastPara="1" wrap="square" lIns="137150" tIns="68550" rIns="137150" bIns="68550" anchor="ctr" anchorCtr="0">
            <a:noAutofit/>
          </a:bodyPr>
          <a:lstStyle>
            <a:lvl1pPr marR="0" lvl="0" algn="ctr" rtl="0">
              <a:lnSpc>
                <a:spcPct val="100000"/>
              </a:lnSpc>
              <a:spcBef>
                <a:spcPts val="0"/>
              </a:spcBef>
              <a:spcAft>
                <a:spcPts val="0"/>
              </a:spcAft>
              <a:buClr>
                <a:srgbClr val="000000"/>
              </a:buClr>
              <a:buSzPts val="21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2100"/>
              <a:buFont typeface="Arial"/>
              <a:buNone/>
              <a:defRPr sz="27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2100"/>
              <a:buFont typeface="Arial"/>
              <a:buNone/>
              <a:defRPr sz="27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2100"/>
              <a:buFont typeface="Arial"/>
              <a:buNone/>
              <a:defRPr sz="27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2100"/>
              <a:buFont typeface="Arial"/>
              <a:buNone/>
              <a:defRPr sz="27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2100"/>
              <a:buFont typeface="Arial"/>
              <a:buNone/>
              <a:defRPr sz="27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2100"/>
              <a:buFont typeface="Arial"/>
              <a:buNone/>
              <a:defRPr sz="27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2100"/>
              <a:buFont typeface="Arial"/>
              <a:buNone/>
              <a:defRPr sz="27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2100"/>
              <a:buFont typeface="Arial"/>
              <a:buNone/>
              <a:defRPr sz="2700" b="0" i="0" u="none" strike="noStrike" cap="none">
                <a:solidFill>
                  <a:schemeClr val="dk1"/>
                </a:solidFill>
                <a:latin typeface="Calibri"/>
                <a:ea typeface="Calibri"/>
                <a:cs typeface="Calibri"/>
                <a:sym typeface="Calibri"/>
              </a:defRPr>
            </a:lvl9pPr>
          </a:lstStyle>
          <a:p>
            <a:endParaRPr/>
          </a:p>
        </p:txBody>
      </p:sp>
      <p:sp>
        <p:nvSpPr>
          <p:cNvPr id="89" name="Google Shape;89;p13"/>
          <p:cNvSpPr txBox="1">
            <a:spLocks noGrp="1"/>
          </p:cNvSpPr>
          <p:nvPr>
            <p:ph type="sldNum" idx="12"/>
          </p:nvPr>
        </p:nvSpPr>
        <p:spPr>
          <a:xfrm>
            <a:off x="12915900" y="9534525"/>
            <a:ext cx="4114800" cy="547800"/>
          </a:xfrm>
          <a:prstGeom prst="rect">
            <a:avLst/>
          </a:prstGeom>
          <a:noFill/>
          <a:ln>
            <a:noFill/>
          </a:ln>
        </p:spPr>
        <p:txBody>
          <a:bodyPr spcFirstLastPara="1" wrap="square" lIns="137150" tIns="68550" rIns="137150" bIns="68550" anchor="ctr"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pic>
        <p:nvPicPr>
          <p:cNvPr id="3" name="Google Shape;213;p29">
            <a:extLst>
              <a:ext uri="{FF2B5EF4-FFF2-40B4-BE49-F238E27FC236}">
                <a16:creationId xmlns:a16="http://schemas.microsoft.com/office/drawing/2014/main" id="{00D3CDAF-1389-C933-5193-F8C7394FD3DD}"/>
              </a:ext>
            </a:extLst>
          </p:cNvPr>
          <p:cNvPicPr preferRelativeResize="0"/>
          <p:nvPr/>
        </p:nvPicPr>
        <p:blipFill rotWithShape="1">
          <a:blip r:embed="rId3">
            <a:alphaModFix/>
          </a:blip>
          <a:srcRect l="13661" r="13661"/>
          <a:stretch/>
        </p:blipFill>
        <p:spPr>
          <a:xfrm>
            <a:off x="7052457" y="0"/>
            <a:ext cx="11235543" cy="10287000"/>
          </a:xfrm>
          <a:prstGeom prst="rect">
            <a:avLst/>
          </a:prstGeom>
          <a:noFill/>
          <a:ln>
            <a:noFill/>
          </a:ln>
        </p:spPr>
      </p:pic>
      <p:sp>
        <p:nvSpPr>
          <p:cNvPr id="463" name="Google Shape;463;p43"/>
          <p:cNvSpPr/>
          <p:nvPr/>
        </p:nvSpPr>
        <p:spPr>
          <a:xfrm>
            <a:off x="0" y="0"/>
            <a:ext cx="7052457" cy="10287000"/>
          </a:xfrm>
          <a:custGeom>
            <a:avLst/>
            <a:gdLst/>
            <a:ahLst/>
            <a:cxnLst/>
            <a:rect l="l" t="t" r="r" b="b"/>
            <a:pathLst>
              <a:path w="9537267" h="2062417" extrusionOk="0">
                <a:moveTo>
                  <a:pt x="0" y="0"/>
                </a:moveTo>
                <a:lnTo>
                  <a:pt x="9537267" y="0"/>
                </a:lnTo>
                <a:lnTo>
                  <a:pt x="9537267" y="2062417"/>
                </a:lnTo>
                <a:lnTo>
                  <a:pt x="0" y="2062417"/>
                </a:lnTo>
                <a:close/>
              </a:path>
            </a:pathLst>
          </a:custGeom>
          <a:solidFill>
            <a:srgbClr val="274653"/>
          </a:solidFill>
          <a:ln>
            <a:noFill/>
          </a:ln>
        </p:spPr>
      </p:sp>
      <p:sp>
        <p:nvSpPr>
          <p:cNvPr id="2" name="TextBox 1">
            <a:extLst>
              <a:ext uri="{FF2B5EF4-FFF2-40B4-BE49-F238E27FC236}">
                <a16:creationId xmlns:a16="http://schemas.microsoft.com/office/drawing/2014/main" id="{13C9B7BF-8FFA-520E-11F0-6F24276281E6}"/>
              </a:ext>
            </a:extLst>
          </p:cNvPr>
          <p:cNvSpPr txBox="1"/>
          <p:nvPr/>
        </p:nvSpPr>
        <p:spPr>
          <a:xfrm>
            <a:off x="1877819" y="8149704"/>
            <a:ext cx="3803258" cy="769441"/>
          </a:xfrm>
          <a:prstGeom prst="rect">
            <a:avLst/>
          </a:prstGeom>
          <a:noFill/>
        </p:spPr>
        <p:txBody>
          <a:bodyPr wrap="square" rtlCol="0">
            <a:spAutoFit/>
          </a:bodyPr>
          <a:lstStyle/>
          <a:p>
            <a:r>
              <a:rPr lang="en-NZ" sz="4400" dirty="0">
                <a:solidFill>
                  <a:schemeClr val="bg1"/>
                </a:solidFill>
              </a:rPr>
              <a:t>David Perks </a:t>
            </a:r>
            <a:endParaRPr lang="en-AU" sz="4400" dirty="0">
              <a:solidFill>
                <a:schemeClr val="bg1"/>
              </a:solidFill>
            </a:endParaRPr>
          </a:p>
        </p:txBody>
      </p:sp>
      <p:pic>
        <p:nvPicPr>
          <p:cNvPr id="4" name="Google Shape;221;p22">
            <a:extLst>
              <a:ext uri="{FF2B5EF4-FFF2-40B4-BE49-F238E27FC236}">
                <a16:creationId xmlns:a16="http://schemas.microsoft.com/office/drawing/2014/main" id="{291D5624-7BA0-02E7-A021-EAAE53856953}"/>
              </a:ext>
            </a:extLst>
          </p:cNvPr>
          <p:cNvPicPr preferRelativeResize="0"/>
          <p:nvPr/>
        </p:nvPicPr>
        <p:blipFill>
          <a:blip r:embed="rId4">
            <a:alphaModFix/>
          </a:blip>
          <a:stretch>
            <a:fillRect/>
          </a:stretch>
        </p:blipFill>
        <p:spPr>
          <a:xfrm>
            <a:off x="829408" y="697500"/>
            <a:ext cx="8637719" cy="3199155"/>
          </a:xfrm>
          <a:prstGeom prst="rect">
            <a:avLst/>
          </a:prstGeom>
          <a:noFill/>
          <a:ln>
            <a:noFill/>
          </a:ln>
        </p:spPr>
      </p:pic>
      <p:sp>
        <p:nvSpPr>
          <p:cNvPr id="5" name="TextBox 4">
            <a:extLst>
              <a:ext uri="{FF2B5EF4-FFF2-40B4-BE49-F238E27FC236}">
                <a16:creationId xmlns:a16="http://schemas.microsoft.com/office/drawing/2014/main" id="{A4E14F29-2912-0A12-2972-0DD46FF8444F}"/>
              </a:ext>
            </a:extLst>
          </p:cNvPr>
          <p:cNvSpPr txBox="1"/>
          <p:nvPr/>
        </p:nvSpPr>
        <p:spPr>
          <a:xfrm>
            <a:off x="154745" y="4473526"/>
            <a:ext cx="6897711" cy="2308324"/>
          </a:xfrm>
          <a:prstGeom prst="rect">
            <a:avLst/>
          </a:prstGeom>
          <a:noFill/>
        </p:spPr>
        <p:txBody>
          <a:bodyPr wrap="square" rtlCol="0">
            <a:spAutoFit/>
          </a:bodyPr>
          <a:lstStyle/>
          <a:p>
            <a:pPr marL="0" marR="0" lvl="0" indent="0" algn="ctr" rtl="0">
              <a:lnSpc>
                <a:spcPct val="100000"/>
              </a:lnSpc>
              <a:spcBef>
                <a:spcPts val="0"/>
              </a:spcBef>
              <a:spcAft>
                <a:spcPts val="0"/>
              </a:spcAft>
              <a:buClr>
                <a:srgbClr val="000000"/>
              </a:buClr>
              <a:buSzPts val="1400"/>
              <a:buFont typeface="Arial"/>
              <a:buNone/>
            </a:pPr>
            <a:r>
              <a:rPr lang="en-US" sz="4800" b="0" i="0" u="none" strike="noStrike" cap="none" dirty="0">
                <a:solidFill>
                  <a:schemeClr val="bg1"/>
                </a:solidFill>
                <a:latin typeface="Arial"/>
                <a:ea typeface="Arial"/>
                <a:cs typeface="Arial"/>
                <a:sym typeface="Arial"/>
              </a:rPr>
              <a:t>Da</a:t>
            </a:r>
            <a:r>
              <a:rPr lang="en-US" sz="4800" dirty="0">
                <a:solidFill>
                  <a:schemeClr val="bg1"/>
                </a:solidFill>
              </a:rPr>
              <a:t>ta Leadership Governance Group Overview </a:t>
            </a:r>
            <a:endParaRPr lang="en-US" sz="4800" b="0" i="0" u="none" strike="noStrike" cap="none" dirty="0">
              <a:solidFill>
                <a:schemeClr val="bg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6"/>
          <p:cNvSpPr/>
          <p:nvPr/>
        </p:nvSpPr>
        <p:spPr>
          <a:xfrm>
            <a:off x="17526000" y="0"/>
            <a:ext cx="762000" cy="10287000"/>
          </a:xfrm>
          <a:custGeom>
            <a:avLst/>
            <a:gdLst/>
            <a:ahLst/>
            <a:cxnLst/>
            <a:rect l="l" t="t" r="r" b="b"/>
            <a:pathLst>
              <a:path w="397386" h="5364713" extrusionOk="0">
                <a:moveTo>
                  <a:pt x="0" y="0"/>
                </a:moveTo>
                <a:lnTo>
                  <a:pt x="397386" y="0"/>
                </a:lnTo>
                <a:lnTo>
                  <a:pt x="397386" y="5364713"/>
                </a:lnTo>
                <a:lnTo>
                  <a:pt x="0" y="5364713"/>
                </a:lnTo>
                <a:close/>
              </a:path>
            </a:pathLst>
          </a:custGeom>
          <a:solidFill>
            <a:srgbClr val="22ADE2"/>
          </a:solidFill>
          <a:ln>
            <a:noFill/>
          </a:ln>
        </p:spPr>
      </p:sp>
      <p:sp>
        <p:nvSpPr>
          <p:cNvPr id="174" name="Google Shape;174;p26"/>
          <p:cNvSpPr/>
          <p:nvPr/>
        </p:nvSpPr>
        <p:spPr>
          <a:xfrm>
            <a:off x="10932364" y="0"/>
            <a:ext cx="6803185" cy="10287000"/>
          </a:xfrm>
          <a:custGeom>
            <a:avLst/>
            <a:gdLst/>
            <a:ahLst/>
            <a:cxnLst/>
            <a:rect l="l" t="t" r="r" b="b"/>
            <a:pathLst>
              <a:path w="4232162" h="5364713" extrusionOk="0">
                <a:moveTo>
                  <a:pt x="0" y="0"/>
                </a:moveTo>
                <a:lnTo>
                  <a:pt x="4232162" y="0"/>
                </a:lnTo>
                <a:lnTo>
                  <a:pt x="4232162" y="5364713"/>
                </a:lnTo>
                <a:lnTo>
                  <a:pt x="0" y="5364713"/>
                </a:lnTo>
                <a:close/>
              </a:path>
            </a:pathLst>
          </a:custGeom>
          <a:solidFill>
            <a:srgbClr val="274653"/>
          </a:solidFill>
          <a:ln>
            <a:noFill/>
          </a:ln>
        </p:spPr>
      </p:sp>
      <p:pic>
        <p:nvPicPr>
          <p:cNvPr id="175" name="Google Shape;175;p26"/>
          <p:cNvPicPr preferRelativeResize="0"/>
          <p:nvPr/>
        </p:nvPicPr>
        <p:blipFill rotWithShape="1">
          <a:blip r:embed="rId3">
            <a:alphaModFix/>
          </a:blip>
          <a:srcRect l="17039" t="11453" b="53882"/>
          <a:stretch/>
        </p:blipFill>
        <p:spPr>
          <a:xfrm>
            <a:off x="10932364" y="718275"/>
            <a:ext cx="7355634" cy="3007074"/>
          </a:xfrm>
          <a:prstGeom prst="rect">
            <a:avLst/>
          </a:prstGeom>
          <a:noFill/>
          <a:ln>
            <a:noFill/>
          </a:ln>
        </p:spPr>
      </p:pic>
      <p:sp>
        <p:nvSpPr>
          <p:cNvPr id="176" name="Google Shape;176;p26"/>
          <p:cNvSpPr txBox="1"/>
          <p:nvPr/>
        </p:nvSpPr>
        <p:spPr>
          <a:xfrm>
            <a:off x="1106024" y="770779"/>
            <a:ext cx="8183400" cy="945515"/>
          </a:xfrm>
          <a:prstGeom prst="rect">
            <a:avLst/>
          </a:prstGeom>
          <a:noFill/>
          <a:ln>
            <a:noFill/>
          </a:ln>
        </p:spPr>
        <p:txBody>
          <a:bodyPr spcFirstLastPara="1" wrap="square" lIns="0" tIns="0" rIns="0" bIns="0" anchor="t" anchorCtr="0">
            <a:spAutoFit/>
          </a:bodyPr>
          <a:lstStyle/>
          <a:p>
            <a:pPr marL="0" marR="0" lvl="0" indent="0" algn="l" rtl="0">
              <a:lnSpc>
                <a:spcPct val="128000"/>
              </a:lnSpc>
              <a:spcBef>
                <a:spcPts val="0"/>
              </a:spcBef>
              <a:spcAft>
                <a:spcPts val="0"/>
              </a:spcAft>
              <a:buClr>
                <a:srgbClr val="000000"/>
              </a:buClr>
              <a:buSzPts val="5500"/>
              <a:buFont typeface="Arial"/>
              <a:buNone/>
            </a:pPr>
            <a:r>
              <a:rPr lang="en-US" sz="4800" dirty="0">
                <a:latin typeface="Montserrat ExtraBold"/>
                <a:ea typeface="Montserrat ExtraBold"/>
                <a:cs typeface="Montserrat ExtraBold"/>
                <a:sym typeface="Montserrat ExtraBold"/>
              </a:rPr>
              <a:t>PURPOSE</a:t>
            </a:r>
            <a:endParaRPr sz="4800" b="0" i="0" u="none" strike="noStrike" cap="none" dirty="0">
              <a:solidFill>
                <a:srgbClr val="000000"/>
              </a:solidFill>
              <a:latin typeface="Montserrat ExtraBold"/>
              <a:ea typeface="Montserrat ExtraBold"/>
              <a:cs typeface="Montserrat ExtraBold"/>
              <a:sym typeface="Montserrat ExtraBold"/>
            </a:endParaRPr>
          </a:p>
        </p:txBody>
      </p:sp>
      <p:sp>
        <p:nvSpPr>
          <p:cNvPr id="177" name="Google Shape;177;p26"/>
          <p:cNvSpPr txBox="1"/>
          <p:nvPr/>
        </p:nvSpPr>
        <p:spPr>
          <a:xfrm>
            <a:off x="682075" y="2221812"/>
            <a:ext cx="9450477" cy="6478697"/>
          </a:xfrm>
          <a:prstGeom prst="rect">
            <a:avLst/>
          </a:prstGeom>
          <a:noFill/>
          <a:ln>
            <a:noFill/>
          </a:ln>
        </p:spPr>
        <p:txBody>
          <a:bodyPr spcFirstLastPara="1" wrap="square" lIns="0" tIns="0" rIns="0" bIns="0" anchor="t" anchorCtr="0">
            <a:spAutoFit/>
          </a:bodyPr>
          <a:lstStyle/>
          <a:p>
            <a:pPr marL="571500" marR="0" lvl="0" indent="-571500" algn="l" rtl="0">
              <a:lnSpc>
                <a:spcPct val="115000"/>
              </a:lnSpc>
              <a:spcBef>
                <a:spcPts val="1200"/>
              </a:spcBef>
              <a:spcAft>
                <a:spcPts val="0"/>
              </a:spcAft>
              <a:buClr>
                <a:srgbClr val="000000"/>
              </a:buClr>
              <a:buSzPct val="100000"/>
              <a:buFont typeface="Arial" panose="020B0604020202020204" pitchFamily="34" charset="0"/>
              <a:buChar char="•"/>
            </a:pPr>
            <a:r>
              <a:rPr lang="en-US" sz="3400" dirty="0">
                <a:solidFill>
                  <a:schemeClr val="tx1"/>
                </a:solidFill>
                <a:latin typeface="+mn-lt"/>
                <a:ea typeface="Karla"/>
                <a:cs typeface="Karla"/>
                <a:sym typeface="Karla"/>
              </a:rPr>
              <a:t>To </a:t>
            </a:r>
            <a:r>
              <a:rPr lang="en-US" sz="3400" i="0" u="none" strike="noStrike" cap="none" dirty="0">
                <a:solidFill>
                  <a:schemeClr val="tx1"/>
                </a:solidFill>
                <a:latin typeface="+mn-lt"/>
                <a:ea typeface="Karla"/>
                <a:cs typeface="Karla"/>
                <a:sym typeface="Karla"/>
              </a:rPr>
              <a:t>create a consistent, reliable, and trusted tourism data system that meets the information needs of a diverse set of tourism data users, delivers wide benefits for New Zealand.</a:t>
            </a:r>
          </a:p>
          <a:p>
            <a:pPr marL="571500" marR="0" lvl="0" indent="-571500" algn="l" rtl="0">
              <a:lnSpc>
                <a:spcPct val="115000"/>
              </a:lnSpc>
              <a:spcBef>
                <a:spcPts val="1200"/>
              </a:spcBef>
              <a:spcAft>
                <a:spcPts val="0"/>
              </a:spcAft>
              <a:buClr>
                <a:srgbClr val="000000"/>
              </a:buClr>
              <a:buSzPct val="100000"/>
              <a:buFont typeface="Arial" panose="020B0604020202020204" pitchFamily="34" charset="0"/>
              <a:buChar char="•"/>
            </a:pPr>
            <a:r>
              <a:rPr lang="en-US" sz="3400" i="0" u="none" strike="noStrike" cap="none" dirty="0">
                <a:solidFill>
                  <a:schemeClr val="tx1"/>
                </a:solidFill>
                <a:latin typeface="+mn-lt"/>
                <a:ea typeface="Karla"/>
                <a:cs typeface="Karla"/>
                <a:sym typeface="Karla"/>
              </a:rPr>
              <a:t>The vision to be achieved over the next three to five years.</a:t>
            </a:r>
          </a:p>
          <a:p>
            <a:pPr marL="571500" marR="0" lvl="0" indent="-571500" algn="l" rtl="0">
              <a:lnSpc>
                <a:spcPct val="115000"/>
              </a:lnSpc>
              <a:spcBef>
                <a:spcPts val="1200"/>
              </a:spcBef>
              <a:spcAft>
                <a:spcPts val="0"/>
              </a:spcAft>
              <a:buClr>
                <a:srgbClr val="000000"/>
              </a:buClr>
              <a:buSzPct val="100000"/>
              <a:buFont typeface="Arial" panose="020B0604020202020204" pitchFamily="34" charset="0"/>
              <a:buChar char="•"/>
            </a:pPr>
            <a:r>
              <a:rPr lang="en-US" sz="3400" b="0" i="0" dirty="0">
                <a:solidFill>
                  <a:schemeClr val="tx1"/>
                </a:solidFill>
                <a:effectLst/>
                <a:latin typeface="+mn-lt"/>
              </a:rPr>
              <a:t>$5 million allocated from </a:t>
            </a:r>
            <a:r>
              <a:rPr lang="en-US" sz="3400" b="0" i="0" dirty="0" err="1">
                <a:solidFill>
                  <a:schemeClr val="tx1"/>
                </a:solidFill>
                <a:effectLst/>
                <a:latin typeface="+mn-lt"/>
              </a:rPr>
              <a:t>IVL</a:t>
            </a:r>
            <a:r>
              <a:rPr lang="en-US" sz="3400" b="0" i="0" dirty="0">
                <a:solidFill>
                  <a:schemeClr val="tx1"/>
                </a:solidFill>
                <a:effectLst/>
                <a:latin typeface="+mn-lt"/>
              </a:rPr>
              <a:t> to support initial work programme, sector contributions will be sought in terms of co-funding.</a:t>
            </a:r>
            <a:endParaRPr lang="en-NZ" sz="3400" i="0" u="none" strike="noStrike" cap="none" dirty="0">
              <a:solidFill>
                <a:schemeClr val="tx1"/>
              </a:solidFill>
              <a:latin typeface="+mn-lt"/>
              <a:ea typeface="Karla"/>
              <a:cs typeface="Karla"/>
              <a:sym typeface="Karla"/>
            </a:endParaRPr>
          </a:p>
        </p:txBody>
      </p:sp>
      <p:sp>
        <p:nvSpPr>
          <p:cNvPr id="178" name="Google Shape;178;p26"/>
          <p:cNvSpPr/>
          <p:nvPr/>
        </p:nvSpPr>
        <p:spPr>
          <a:xfrm>
            <a:off x="682075" y="654472"/>
            <a:ext cx="282389" cy="1178130"/>
          </a:xfrm>
          <a:custGeom>
            <a:avLst/>
            <a:gdLst/>
            <a:ahLst/>
            <a:cxnLst/>
            <a:rect l="l" t="t" r="r" b="b"/>
            <a:pathLst>
              <a:path w="152400" h="537568" extrusionOk="0">
                <a:moveTo>
                  <a:pt x="0" y="0"/>
                </a:moveTo>
                <a:lnTo>
                  <a:pt x="152400" y="0"/>
                </a:lnTo>
                <a:lnTo>
                  <a:pt x="152400" y="537568"/>
                </a:lnTo>
                <a:lnTo>
                  <a:pt x="0" y="537568"/>
                </a:lnTo>
                <a:close/>
              </a:path>
            </a:pathLst>
          </a:custGeom>
          <a:solidFill>
            <a:srgbClr val="22ADE2"/>
          </a:solidFill>
          <a:ln>
            <a:noFill/>
          </a:ln>
        </p:spPr>
      </p:sp>
      <p:sp>
        <p:nvSpPr>
          <p:cNvPr id="181" name="Google Shape;181;p26"/>
          <p:cNvSpPr txBox="1"/>
          <p:nvPr/>
        </p:nvSpPr>
        <p:spPr>
          <a:xfrm>
            <a:off x="11407172" y="4148158"/>
            <a:ext cx="5727277" cy="590931"/>
          </a:xfrm>
          <a:prstGeom prst="rect">
            <a:avLst/>
          </a:prstGeom>
          <a:noFill/>
          <a:ln>
            <a:noFill/>
          </a:ln>
        </p:spPr>
        <p:txBody>
          <a:bodyPr spcFirstLastPara="1" wrap="square" lIns="0" tIns="0" rIns="0" bIns="0" anchor="t" anchorCtr="0">
            <a:spAutoFit/>
          </a:bodyPr>
          <a:lstStyle/>
          <a:p>
            <a:pPr marL="0" marR="0" lvl="0" indent="0" algn="l" rtl="0">
              <a:lnSpc>
                <a:spcPct val="128000"/>
              </a:lnSpc>
              <a:spcBef>
                <a:spcPts val="0"/>
              </a:spcBef>
              <a:spcAft>
                <a:spcPts val="0"/>
              </a:spcAft>
              <a:buClr>
                <a:srgbClr val="000000"/>
              </a:buClr>
              <a:buSzPts val="5500"/>
              <a:buFont typeface="Arial"/>
              <a:buNone/>
            </a:pPr>
            <a:r>
              <a:rPr lang="en-US" sz="3000" b="0" i="0" u="none" strike="noStrike" cap="none" dirty="0">
                <a:solidFill>
                  <a:schemeClr val="lt1"/>
                </a:solidFill>
                <a:latin typeface="Montserrat ExtraBold"/>
                <a:ea typeface="Montserrat ExtraBold"/>
                <a:cs typeface="Montserrat ExtraBold"/>
                <a:sym typeface="Montserrat ExtraBold"/>
              </a:rPr>
              <a:t>Leadership Group Members </a:t>
            </a:r>
            <a:endParaRPr sz="3000" b="0" i="0" u="none" strike="noStrike" cap="none" dirty="0">
              <a:solidFill>
                <a:schemeClr val="lt1"/>
              </a:solidFill>
              <a:latin typeface="Montserrat ExtraBold"/>
              <a:ea typeface="Montserrat ExtraBold"/>
              <a:cs typeface="Montserrat ExtraBold"/>
              <a:sym typeface="Montserrat ExtraBold"/>
            </a:endParaRPr>
          </a:p>
        </p:txBody>
      </p:sp>
      <p:sp>
        <p:nvSpPr>
          <p:cNvPr id="182" name="Google Shape;182;p26"/>
          <p:cNvSpPr/>
          <p:nvPr/>
        </p:nvSpPr>
        <p:spPr>
          <a:xfrm>
            <a:off x="11052039" y="4148158"/>
            <a:ext cx="235458" cy="690775"/>
          </a:xfrm>
          <a:custGeom>
            <a:avLst/>
            <a:gdLst/>
            <a:ahLst/>
            <a:cxnLst/>
            <a:rect l="l" t="t" r="r" b="b"/>
            <a:pathLst>
              <a:path w="152400" h="537568" extrusionOk="0">
                <a:moveTo>
                  <a:pt x="0" y="0"/>
                </a:moveTo>
                <a:lnTo>
                  <a:pt x="152400" y="0"/>
                </a:lnTo>
                <a:lnTo>
                  <a:pt x="152400" y="537568"/>
                </a:lnTo>
                <a:lnTo>
                  <a:pt x="0" y="537568"/>
                </a:lnTo>
                <a:close/>
              </a:path>
            </a:pathLst>
          </a:custGeom>
          <a:solidFill>
            <a:srgbClr val="22ADE2"/>
          </a:solidFill>
          <a:ln>
            <a:noFill/>
          </a:ln>
        </p:spPr>
      </p:sp>
      <p:sp>
        <p:nvSpPr>
          <p:cNvPr id="2" name="TextBox 1">
            <a:extLst>
              <a:ext uri="{FF2B5EF4-FFF2-40B4-BE49-F238E27FC236}">
                <a16:creationId xmlns:a16="http://schemas.microsoft.com/office/drawing/2014/main" id="{51393E09-B90A-432A-3501-54F6BF46E4E3}"/>
              </a:ext>
            </a:extLst>
          </p:cNvPr>
          <p:cNvSpPr txBox="1"/>
          <p:nvPr/>
        </p:nvSpPr>
        <p:spPr>
          <a:xfrm>
            <a:off x="11521439" y="5240135"/>
            <a:ext cx="5727277" cy="4401205"/>
          </a:xfrm>
          <a:prstGeom prst="rect">
            <a:avLst/>
          </a:prstGeom>
          <a:noFill/>
        </p:spPr>
        <p:txBody>
          <a:bodyPr wrap="square" rtlCol="0">
            <a:spAutoFit/>
          </a:bodyPr>
          <a:lstStyle/>
          <a:p>
            <a:pPr>
              <a:spcBef>
                <a:spcPts val="1200"/>
              </a:spcBef>
            </a:pPr>
            <a:r>
              <a:rPr lang="en-NZ" sz="2000" dirty="0">
                <a:solidFill>
                  <a:schemeClr val="bg1"/>
                </a:solidFill>
              </a:rPr>
              <a:t>Chairs: Dr Keri-Anne </a:t>
            </a:r>
            <a:r>
              <a:rPr lang="en-NZ" sz="2000" dirty="0" err="1">
                <a:solidFill>
                  <a:schemeClr val="bg1"/>
                </a:solidFill>
              </a:rPr>
              <a:t>Wikitera</a:t>
            </a:r>
            <a:r>
              <a:rPr lang="en-NZ" sz="2000" dirty="0">
                <a:solidFill>
                  <a:schemeClr val="bg1"/>
                </a:solidFill>
              </a:rPr>
              <a:t>, Steve Armitage (Chris Roberts) </a:t>
            </a:r>
          </a:p>
          <a:p>
            <a:pPr>
              <a:spcBef>
                <a:spcPts val="1200"/>
              </a:spcBef>
            </a:pPr>
            <a:r>
              <a:rPr lang="en-NZ" sz="2000" dirty="0">
                <a:solidFill>
                  <a:schemeClr val="bg1"/>
                </a:solidFill>
              </a:rPr>
              <a:t>Dr Susanne Becken </a:t>
            </a:r>
          </a:p>
          <a:p>
            <a:pPr>
              <a:spcBef>
                <a:spcPts val="1200"/>
              </a:spcBef>
            </a:pPr>
            <a:r>
              <a:rPr lang="en-NZ" sz="2000" dirty="0">
                <a:solidFill>
                  <a:schemeClr val="bg1"/>
                </a:solidFill>
              </a:rPr>
              <a:t>Dr Antony Kennedy</a:t>
            </a:r>
          </a:p>
          <a:p>
            <a:pPr>
              <a:spcBef>
                <a:spcPts val="1200"/>
              </a:spcBef>
            </a:pPr>
            <a:r>
              <a:rPr lang="en-NZ" sz="2000" dirty="0">
                <a:solidFill>
                  <a:schemeClr val="bg1"/>
                </a:solidFill>
              </a:rPr>
              <a:t>Justin Kimberley</a:t>
            </a:r>
          </a:p>
          <a:p>
            <a:pPr>
              <a:spcBef>
                <a:spcPts val="1200"/>
              </a:spcBef>
            </a:pPr>
            <a:r>
              <a:rPr lang="en-NZ" sz="2000" dirty="0">
                <a:solidFill>
                  <a:schemeClr val="bg1"/>
                </a:solidFill>
              </a:rPr>
              <a:t>Graeme Osborne</a:t>
            </a:r>
          </a:p>
          <a:p>
            <a:pPr>
              <a:spcBef>
                <a:spcPts val="1200"/>
              </a:spcBef>
            </a:pPr>
            <a:r>
              <a:rPr lang="en-NZ" sz="2000" dirty="0">
                <a:solidFill>
                  <a:schemeClr val="bg1"/>
                </a:solidFill>
              </a:rPr>
              <a:t>David Perks</a:t>
            </a:r>
          </a:p>
          <a:p>
            <a:pPr>
              <a:spcBef>
                <a:spcPts val="1200"/>
              </a:spcBef>
            </a:pPr>
            <a:r>
              <a:rPr lang="en-NZ" sz="2000" dirty="0">
                <a:solidFill>
                  <a:schemeClr val="bg1"/>
                </a:solidFill>
              </a:rPr>
              <a:t>Wiremu Stone</a:t>
            </a:r>
          </a:p>
          <a:p>
            <a:pPr>
              <a:spcBef>
                <a:spcPts val="1200"/>
              </a:spcBef>
            </a:pPr>
            <a:r>
              <a:rPr lang="en-NZ" sz="2000" dirty="0">
                <a:solidFill>
                  <a:schemeClr val="bg1"/>
                </a:solidFill>
              </a:rPr>
              <a:t>Bruce Bassett</a:t>
            </a:r>
          </a:p>
          <a:p>
            <a:pPr>
              <a:spcBef>
                <a:spcPts val="1200"/>
              </a:spcBef>
            </a:pPr>
            <a:r>
              <a:rPr lang="en-NZ" sz="2000" dirty="0">
                <a:solidFill>
                  <a:schemeClr val="bg1"/>
                </a:solidFill>
              </a:rPr>
              <a:t>MBIE secretariat</a:t>
            </a:r>
            <a:endParaRPr lang="en-AU" sz="20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7"/>
          <p:cNvSpPr/>
          <p:nvPr/>
        </p:nvSpPr>
        <p:spPr>
          <a:xfrm>
            <a:off x="15122769" y="0"/>
            <a:ext cx="3165231" cy="10287000"/>
          </a:xfrm>
          <a:custGeom>
            <a:avLst/>
            <a:gdLst/>
            <a:ahLst/>
            <a:cxnLst/>
            <a:rect l="l" t="t" r="r" b="b"/>
            <a:pathLst>
              <a:path w="2526632" h="4247118" extrusionOk="0">
                <a:moveTo>
                  <a:pt x="0" y="0"/>
                </a:moveTo>
                <a:lnTo>
                  <a:pt x="2526632" y="0"/>
                </a:lnTo>
                <a:lnTo>
                  <a:pt x="2526632" y="4247118"/>
                </a:lnTo>
                <a:lnTo>
                  <a:pt x="0" y="4247118"/>
                </a:lnTo>
                <a:close/>
              </a:path>
            </a:pathLst>
          </a:custGeom>
          <a:solidFill>
            <a:srgbClr val="274653"/>
          </a:solidFill>
          <a:ln>
            <a:noFill/>
          </a:ln>
        </p:spPr>
      </p:sp>
      <p:pic>
        <p:nvPicPr>
          <p:cNvPr id="192" name="Google Shape;192;p27"/>
          <p:cNvPicPr preferRelativeResize="0"/>
          <p:nvPr/>
        </p:nvPicPr>
        <p:blipFill rotWithShape="1">
          <a:blip r:embed="rId3">
            <a:alphaModFix/>
          </a:blip>
          <a:srcRect l="23470" r="23465"/>
          <a:stretch/>
        </p:blipFill>
        <p:spPr>
          <a:xfrm>
            <a:off x="13707558" y="0"/>
            <a:ext cx="4201883" cy="5143500"/>
          </a:xfrm>
          <a:prstGeom prst="rect">
            <a:avLst/>
          </a:prstGeom>
          <a:noFill/>
          <a:ln>
            <a:noFill/>
          </a:ln>
        </p:spPr>
      </p:pic>
      <p:sp>
        <p:nvSpPr>
          <p:cNvPr id="2" name="TextBox 1">
            <a:extLst>
              <a:ext uri="{FF2B5EF4-FFF2-40B4-BE49-F238E27FC236}">
                <a16:creationId xmlns:a16="http://schemas.microsoft.com/office/drawing/2014/main" id="{975E95AF-2CF8-FAB0-F7E8-D5A1575DD032}"/>
              </a:ext>
            </a:extLst>
          </p:cNvPr>
          <p:cNvSpPr txBox="1"/>
          <p:nvPr/>
        </p:nvSpPr>
        <p:spPr>
          <a:xfrm>
            <a:off x="937283" y="2840273"/>
            <a:ext cx="12609905" cy="5316455"/>
          </a:xfrm>
          <a:prstGeom prst="rect">
            <a:avLst/>
          </a:prstGeom>
          <a:noFill/>
        </p:spPr>
        <p:txBody>
          <a:bodyPr wrap="square" rtlCol="0">
            <a:spAutoFit/>
          </a:bodyPr>
          <a:lstStyle/>
          <a:p>
            <a:pPr marL="571500" indent="-571500">
              <a:lnSpc>
                <a:spcPct val="115000"/>
              </a:lnSpc>
              <a:spcBef>
                <a:spcPts val="1200"/>
              </a:spcBef>
              <a:buSzPct val="100000"/>
              <a:buFont typeface="Arial" panose="020B0604020202020204" pitchFamily="34" charset="0"/>
              <a:buChar char="•"/>
            </a:pPr>
            <a:r>
              <a:rPr lang="en-US" sz="3400" dirty="0">
                <a:solidFill>
                  <a:schemeClr val="tx1"/>
                </a:solidFill>
                <a:latin typeface="+mn-lt"/>
              </a:rPr>
              <a:t>Improving the quality and usefulness of existing tourism data sets.</a:t>
            </a:r>
          </a:p>
          <a:p>
            <a:pPr marL="571500" indent="-571500">
              <a:lnSpc>
                <a:spcPct val="115000"/>
              </a:lnSpc>
              <a:spcBef>
                <a:spcPts val="1200"/>
              </a:spcBef>
              <a:buSzPct val="100000"/>
              <a:buFont typeface="Arial" panose="020B0604020202020204" pitchFamily="34" charset="0"/>
              <a:buChar char="•"/>
            </a:pPr>
            <a:r>
              <a:rPr lang="en-US" sz="3400" dirty="0">
                <a:solidFill>
                  <a:schemeClr val="tx1"/>
                </a:solidFill>
                <a:latin typeface="+mn-lt"/>
              </a:rPr>
              <a:t>Developing new data sets &amp; bundling together regional tourism indicators. </a:t>
            </a:r>
          </a:p>
          <a:p>
            <a:pPr marL="571500" indent="-571500">
              <a:lnSpc>
                <a:spcPct val="115000"/>
              </a:lnSpc>
              <a:spcBef>
                <a:spcPts val="1200"/>
              </a:spcBef>
              <a:buSzPct val="100000"/>
              <a:buFont typeface="Arial" panose="020B0604020202020204" pitchFamily="34" charset="0"/>
              <a:buChar char="•"/>
            </a:pPr>
            <a:r>
              <a:rPr lang="en-US" sz="3400" dirty="0">
                <a:solidFill>
                  <a:schemeClr val="tx1"/>
                </a:solidFill>
                <a:latin typeface="+mn-lt"/>
              </a:rPr>
              <a:t>Investigating ways of measuring the full impact of tourism activities.  </a:t>
            </a:r>
          </a:p>
          <a:p>
            <a:pPr marL="571500" indent="-571500">
              <a:lnSpc>
                <a:spcPct val="115000"/>
              </a:lnSpc>
              <a:spcBef>
                <a:spcPts val="1200"/>
              </a:spcBef>
              <a:buSzPct val="100000"/>
              <a:buFont typeface="Arial" panose="020B0604020202020204" pitchFamily="34" charset="0"/>
              <a:buChar char="•"/>
            </a:pPr>
            <a:r>
              <a:rPr lang="en-US" sz="3400" dirty="0">
                <a:solidFill>
                  <a:schemeClr val="tx1"/>
                </a:solidFill>
                <a:latin typeface="+mn-lt"/>
              </a:rPr>
              <a:t>Designing a data capability-raising programme for tourism stakeholders. </a:t>
            </a:r>
            <a:endParaRPr lang="en-AU" sz="3400" dirty="0">
              <a:solidFill>
                <a:schemeClr val="tx1"/>
              </a:solidFill>
              <a:latin typeface="+mn-lt"/>
            </a:endParaRPr>
          </a:p>
        </p:txBody>
      </p:sp>
      <p:sp>
        <p:nvSpPr>
          <p:cNvPr id="4" name="Google Shape;176;p26">
            <a:extLst>
              <a:ext uri="{FF2B5EF4-FFF2-40B4-BE49-F238E27FC236}">
                <a16:creationId xmlns:a16="http://schemas.microsoft.com/office/drawing/2014/main" id="{77CFC217-0DE2-A56B-B6C5-C7AEA0780D6D}"/>
              </a:ext>
            </a:extLst>
          </p:cNvPr>
          <p:cNvSpPr txBox="1"/>
          <p:nvPr/>
        </p:nvSpPr>
        <p:spPr>
          <a:xfrm>
            <a:off x="1106024" y="770779"/>
            <a:ext cx="8183400" cy="945515"/>
          </a:xfrm>
          <a:prstGeom prst="rect">
            <a:avLst/>
          </a:prstGeom>
          <a:noFill/>
          <a:ln>
            <a:noFill/>
          </a:ln>
        </p:spPr>
        <p:txBody>
          <a:bodyPr spcFirstLastPara="1" wrap="square" lIns="0" tIns="0" rIns="0" bIns="0" anchor="t" anchorCtr="0">
            <a:spAutoFit/>
          </a:bodyPr>
          <a:lstStyle/>
          <a:p>
            <a:pPr marL="0" marR="0" lvl="0" indent="0" algn="l" rtl="0">
              <a:lnSpc>
                <a:spcPct val="128000"/>
              </a:lnSpc>
              <a:spcBef>
                <a:spcPts val="0"/>
              </a:spcBef>
              <a:spcAft>
                <a:spcPts val="0"/>
              </a:spcAft>
              <a:buClr>
                <a:srgbClr val="000000"/>
              </a:buClr>
              <a:buSzPts val="5500"/>
              <a:buFont typeface="Arial"/>
              <a:buNone/>
            </a:pPr>
            <a:r>
              <a:rPr lang="en-US" sz="4800" dirty="0">
                <a:latin typeface="Montserrat ExtraBold"/>
                <a:ea typeface="Montserrat ExtraBold"/>
                <a:cs typeface="Montserrat ExtraBold"/>
                <a:sym typeface="Montserrat ExtraBold"/>
              </a:rPr>
              <a:t>RECOMMENDATIONS</a:t>
            </a:r>
            <a:endParaRPr sz="4800" b="0" i="0" u="none" strike="noStrike" cap="none" dirty="0">
              <a:solidFill>
                <a:srgbClr val="000000"/>
              </a:solidFill>
              <a:latin typeface="Montserrat ExtraBold"/>
              <a:ea typeface="Montserrat ExtraBold"/>
              <a:cs typeface="Montserrat ExtraBold"/>
              <a:sym typeface="Montserrat ExtraBold"/>
            </a:endParaRPr>
          </a:p>
        </p:txBody>
      </p:sp>
      <p:sp>
        <p:nvSpPr>
          <p:cNvPr id="5" name="Google Shape;178;p26">
            <a:extLst>
              <a:ext uri="{FF2B5EF4-FFF2-40B4-BE49-F238E27FC236}">
                <a16:creationId xmlns:a16="http://schemas.microsoft.com/office/drawing/2014/main" id="{3D29CF01-AE7C-E078-6F12-16512A2DB13A}"/>
              </a:ext>
            </a:extLst>
          </p:cNvPr>
          <p:cNvSpPr/>
          <p:nvPr/>
        </p:nvSpPr>
        <p:spPr>
          <a:xfrm>
            <a:off x="682075" y="654472"/>
            <a:ext cx="282389" cy="1178130"/>
          </a:xfrm>
          <a:custGeom>
            <a:avLst/>
            <a:gdLst/>
            <a:ahLst/>
            <a:cxnLst/>
            <a:rect l="l" t="t" r="r" b="b"/>
            <a:pathLst>
              <a:path w="152400" h="537568" extrusionOk="0">
                <a:moveTo>
                  <a:pt x="0" y="0"/>
                </a:moveTo>
                <a:lnTo>
                  <a:pt x="152400" y="0"/>
                </a:lnTo>
                <a:lnTo>
                  <a:pt x="152400" y="537568"/>
                </a:lnTo>
                <a:lnTo>
                  <a:pt x="0" y="537568"/>
                </a:lnTo>
                <a:close/>
              </a:path>
            </a:pathLst>
          </a:custGeom>
          <a:solidFill>
            <a:srgbClr val="22ADE2"/>
          </a:solidFill>
          <a:ln>
            <a:noFill/>
          </a:ln>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7" name="Google Shape;337;p32"/>
          <p:cNvSpPr txBox="1"/>
          <p:nvPr/>
        </p:nvSpPr>
        <p:spPr>
          <a:xfrm>
            <a:off x="1182523" y="1943409"/>
            <a:ext cx="10065470" cy="7572812"/>
          </a:xfrm>
          <a:prstGeom prst="rect">
            <a:avLst/>
          </a:prstGeom>
          <a:noFill/>
          <a:ln>
            <a:noFill/>
          </a:ln>
        </p:spPr>
        <p:txBody>
          <a:bodyPr spcFirstLastPara="1" wrap="square" lIns="91425" tIns="91425" rIns="91425" bIns="91425" anchor="t" anchorCtr="0">
            <a:spAutoFit/>
          </a:bodyPr>
          <a:lstStyle/>
          <a:p>
            <a:pPr marL="571500" indent="-571500">
              <a:lnSpc>
                <a:spcPct val="115000"/>
              </a:lnSpc>
              <a:spcBef>
                <a:spcPts val="1200"/>
              </a:spcBef>
              <a:buSzPct val="100000"/>
              <a:buFont typeface="Arial" panose="020B0604020202020204" pitchFamily="34" charset="0"/>
              <a:buChar char="•"/>
            </a:pPr>
            <a:r>
              <a:rPr lang="en-US" sz="3400" dirty="0">
                <a:solidFill>
                  <a:schemeClr val="tx1"/>
                </a:solidFill>
                <a:latin typeface="+mn-lt"/>
              </a:rPr>
              <a:t>Improving existing data sets – IVS, ADP, MRTEs</a:t>
            </a:r>
          </a:p>
          <a:p>
            <a:pPr marL="571500" indent="-571500">
              <a:lnSpc>
                <a:spcPct val="115000"/>
              </a:lnSpc>
              <a:spcBef>
                <a:spcPts val="1200"/>
              </a:spcBef>
              <a:buSzPct val="100000"/>
              <a:buFont typeface="Arial" panose="020B0604020202020204" pitchFamily="34" charset="0"/>
              <a:buChar char="•"/>
            </a:pPr>
            <a:r>
              <a:rPr lang="en-US" sz="3400" dirty="0">
                <a:solidFill>
                  <a:schemeClr val="tx1"/>
                </a:solidFill>
                <a:latin typeface="+mn-lt"/>
              </a:rPr>
              <a:t>New data sets – domestic, visitor flows, volumes, well being</a:t>
            </a:r>
          </a:p>
          <a:p>
            <a:pPr marL="571500" indent="-571500">
              <a:lnSpc>
                <a:spcPct val="115000"/>
              </a:lnSpc>
              <a:spcBef>
                <a:spcPts val="1200"/>
              </a:spcBef>
              <a:buSzPct val="100000"/>
              <a:buFont typeface="Arial" panose="020B0604020202020204" pitchFamily="34" charset="0"/>
              <a:buChar char="•"/>
            </a:pPr>
            <a:r>
              <a:rPr lang="en-US" sz="3400" dirty="0">
                <a:solidFill>
                  <a:schemeClr val="tx1"/>
                </a:solidFill>
                <a:latin typeface="+mn-lt"/>
              </a:rPr>
              <a:t>Impacts of tourism - community, environment, capacities, net benefits/costs</a:t>
            </a:r>
          </a:p>
          <a:p>
            <a:pPr marL="571500" indent="-571500">
              <a:lnSpc>
                <a:spcPct val="115000"/>
              </a:lnSpc>
              <a:spcBef>
                <a:spcPts val="1200"/>
              </a:spcBef>
              <a:buSzPct val="100000"/>
              <a:buFont typeface="Arial" panose="020B0604020202020204" pitchFamily="34" charset="0"/>
              <a:buChar char="•"/>
            </a:pPr>
            <a:r>
              <a:rPr lang="en-US" sz="3400" dirty="0">
                <a:solidFill>
                  <a:schemeClr val="tx1"/>
                </a:solidFill>
                <a:latin typeface="+mn-lt"/>
              </a:rPr>
              <a:t>Data accessibility – tools, hubs, other stakeholders DOC, Immigration, TNZ, private sector </a:t>
            </a:r>
          </a:p>
          <a:p>
            <a:pPr marL="571500" indent="-571500">
              <a:lnSpc>
                <a:spcPct val="115000"/>
              </a:lnSpc>
              <a:spcBef>
                <a:spcPts val="1200"/>
              </a:spcBef>
              <a:buSzPct val="100000"/>
              <a:buFont typeface="Arial" panose="020B0604020202020204" pitchFamily="34" charset="0"/>
              <a:buChar char="•"/>
            </a:pPr>
            <a:r>
              <a:rPr lang="en-US" sz="3400" dirty="0">
                <a:solidFill>
                  <a:schemeClr val="tx1"/>
                </a:solidFill>
                <a:latin typeface="+mn-lt"/>
              </a:rPr>
              <a:t>Understanding and using data – capability, Maori needs </a:t>
            </a:r>
          </a:p>
        </p:txBody>
      </p:sp>
      <p:sp>
        <p:nvSpPr>
          <p:cNvPr id="338" name="Google Shape;338;p32"/>
          <p:cNvSpPr/>
          <p:nvPr/>
        </p:nvSpPr>
        <p:spPr>
          <a:xfrm>
            <a:off x="15783951" y="0"/>
            <a:ext cx="2616593" cy="10287000"/>
          </a:xfrm>
          <a:custGeom>
            <a:avLst/>
            <a:gdLst/>
            <a:ahLst/>
            <a:cxnLst/>
            <a:rect l="l" t="t" r="r" b="b"/>
            <a:pathLst>
              <a:path w="3401266" h="2682356" extrusionOk="0">
                <a:moveTo>
                  <a:pt x="0" y="0"/>
                </a:moveTo>
                <a:lnTo>
                  <a:pt x="3401266" y="0"/>
                </a:lnTo>
                <a:lnTo>
                  <a:pt x="3401266" y="2682356"/>
                </a:lnTo>
                <a:lnTo>
                  <a:pt x="0" y="2682356"/>
                </a:lnTo>
                <a:close/>
              </a:path>
            </a:pathLst>
          </a:custGeom>
          <a:solidFill>
            <a:srgbClr val="274653"/>
          </a:solidFill>
          <a:ln>
            <a:noFill/>
          </a:ln>
        </p:spPr>
      </p:sp>
      <p:pic>
        <p:nvPicPr>
          <p:cNvPr id="334" name="Google Shape;334;p32"/>
          <p:cNvPicPr preferRelativeResize="0"/>
          <p:nvPr/>
        </p:nvPicPr>
        <p:blipFill rotWithShape="1">
          <a:blip r:embed="rId3">
            <a:alphaModFix/>
          </a:blip>
          <a:srcRect l="20212" t="10581" r="17594" b="24182"/>
          <a:stretch/>
        </p:blipFill>
        <p:spPr>
          <a:xfrm>
            <a:off x="11766075" y="2869811"/>
            <a:ext cx="6353116" cy="4853353"/>
          </a:xfrm>
          <a:prstGeom prst="rect">
            <a:avLst/>
          </a:prstGeom>
          <a:noFill/>
          <a:ln>
            <a:noFill/>
          </a:ln>
        </p:spPr>
      </p:pic>
      <p:sp>
        <p:nvSpPr>
          <p:cNvPr id="3" name="Google Shape;176;p26">
            <a:extLst>
              <a:ext uri="{FF2B5EF4-FFF2-40B4-BE49-F238E27FC236}">
                <a16:creationId xmlns:a16="http://schemas.microsoft.com/office/drawing/2014/main" id="{0CE5E086-2972-95B3-DDC4-0F3A8CAA3F16}"/>
              </a:ext>
            </a:extLst>
          </p:cNvPr>
          <p:cNvSpPr txBox="1"/>
          <p:nvPr/>
        </p:nvSpPr>
        <p:spPr>
          <a:xfrm>
            <a:off x="1106024" y="770779"/>
            <a:ext cx="10218468" cy="945515"/>
          </a:xfrm>
          <a:prstGeom prst="rect">
            <a:avLst/>
          </a:prstGeom>
          <a:noFill/>
          <a:ln>
            <a:noFill/>
          </a:ln>
        </p:spPr>
        <p:txBody>
          <a:bodyPr spcFirstLastPara="1" wrap="square" lIns="0" tIns="0" rIns="0" bIns="0" anchor="t" anchorCtr="0">
            <a:spAutoFit/>
          </a:bodyPr>
          <a:lstStyle/>
          <a:p>
            <a:pPr marL="0" marR="0" lvl="0" indent="0" algn="l" rtl="0">
              <a:lnSpc>
                <a:spcPct val="128000"/>
              </a:lnSpc>
              <a:spcBef>
                <a:spcPts val="0"/>
              </a:spcBef>
              <a:spcAft>
                <a:spcPts val="0"/>
              </a:spcAft>
              <a:buClr>
                <a:srgbClr val="000000"/>
              </a:buClr>
              <a:buSzPts val="5500"/>
              <a:buFont typeface="Arial"/>
              <a:buNone/>
            </a:pPr>
            <a:r>
              <a:rPr lang="en-US" sz="4800" dirty="0">
                <a:latin typeface="Montserrat ExtraBold"/>
                <a:ea typeface="Montserrat ExtraBold"/>
                <a:cs typeface="Montserrat ExtraBold"/>
                <a:sym typeface="Montserrat ExtraBold"/>
              </a:rPr>
              <a:t>PACKAGE OF INITIATIVES</a:t>
            </a:r>
            <a:endParaRPr sz="4800" b="0" i="0" u="none" strike="noStrike" cap="none" dirty="0">
              <a:solidFill>
                <a:srgbClr val="000000"/>
              </a:solidFill>
              <a:latin typeface="Montserrat ExtraBold"/>
              <a:ea typeface="Montserrat ExtraBold"/>
              <a:cs typeface="Montserrat ExtraBold"/>
              <a:sym typeface="Montserrat ExtraBold"/>
            </a:endParaRPr>
          </a:p>
        </p:txBody>
      </p:sp>
      <p:sp>
        <p:nvSpPr>
          <p:cNvPr id="4" name="Google Shape;178;p26">
            <a:extLst>
              <a:ext uri="{FF2B5EF4-FFF2-40B4-BE49-F238E27FC236}">
                <a16:creationId xmlns:a16="http://schemas.microsoft.com/office/drawing/2014/main" id="{C1F99128-B494-872B-7487-5A90177C2BB2}"/>
              </a:ext>
            </a:extLst>
          </p:cNvPr>
          <p:cNvSpPr/>
          <p:nvPr/>
        </p:nvSpPr>
        <p:spPr>
          <a:xfrm>
            <a:off x="682075" y="654472"/>
            <a:ext cx="282389" cy="1178130"/>
          </a:xfrm>
          <a:custGeom>
            <a:avLst/>
            <a:gdLst/>
            <a:ahLst/>
            <a:cxnLst/>
            <a:rect l="l" t="t" r="r" b="b"/>
            <a:pathLst>
              <a:path w="152400" h="537568" extrusionOk="0">
                <a:moveTo>
                  <a:pt x="0" y="0"/>
                </a:moveTo>
                <a:lnTo>
                  <a:pt x="152400" y="0"/>
                </a:lnTo>
                <a:lnTo>
                  <a:pt x="152400" y="537568"/>
                </a:lnTo>
                <a:lnTo>
                  <a:pt x="0" y="537568"/>
                </a:lnTo>
                <a:close/>
              </a:path>
            </a:pathLst>
          </a:custGeom>
          <a:solidFill>
            <a:srgbClr val="22ADE2"/>
          </a:solidFill>
          <a:ln>
            <a:noFill/>
          </a:ln>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41"/>
          <p:cNvSpPr/>
          <p:nvPr/>
        </p:nvSpPr>
        <p:spPr>
          <a:xfrm>
            <a:off x="0" y="1"/>
            <a:ext cx="2470743" cy="10286837"/>
          </a:xfrm>
          <a:custGeom>
            <a:avLst/>
            <a:gdLst/>
            <a:ahLst/>
            <a:cxnLst/>
            <a:rect l="l" t="t" r="r" b="b"/>
            <a:pathLst>
              <a:path w="1288523" h="5364713" extrusionOk="0">
                <a:moveTo>
                  <a:pt x="0" y="0"/>
                </a:moveTo>
                <a:lnTo>
                  <a:pt x="1288523" y="0"/>
                </a:lnTo>
                <a:lnTo>
                  <a:pt x="1288523" y="5364713"/>
                </a:lnTo>
                <a:lnTo>
                  <a:pt x="0" y="5364713"/>
                </a:lnTo>
                <a:close/>
              </a:path>
            </a:pathLst>
          </a:custGeom>
          <a:solidFill>
            <a:srgbClr val="374151"/>
          </a:solidFill>
          <a:ln>
            <a:noFill/>
          </a:ln>
        </p:spPr>
      </p:sp>
      <p:pic>
        <p:nvPicPr>
          <p:cNvPr id="442" name="Google Shape;442;p41"/>
          <p:cNvPicPr preferRelativeResize="0"/>
          <p:nvPr/>
        </p:nvPicPr>
        <p:blipFill rotWithShape="1">
          <a:blip r:embed="rId3">
            <a:alphaModFix/>
          </a:blip>
          <a:srcRect l="22101" r="22100"/>
          <a:stretch/>
        </p:blipFill>
        <p:spPr>
          <a:xfrm>
            <a:off x="958975" y="2958250"/>
            <a:ext cx="5452349" cy="7328598"/>
          </a:xfrm>
          <a:prstGeom prst="rect">
            <a:avLst/>
          </a:prstGeom>
          <a:noFill/>
          <a:ln>
            <a:noFill/>
          </a:ln>
        </p:spPr>
      </p:pic>
      <p:sp>
        <p:nvSpPr>
          <p:cNvPr id="444" name="Google Shape;444;p41"/>
          <p:cNvSpPr txBox="1"/>
          <p:nvPr/>
        </p:nvSpPr>
        <p:spPr>
          <a:xfrm>
            <a:off x="7185569" y="1036894"/>
            <a:ext cx="6136536" cy="945515"/>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28000"/>
              </a:lnSpc>
              <a:spcBef>
                <a:spcPts val="0"/>
              </a:spcBef>
              <a:spcAft>
                <a:spcPts val="0"/>
              </a:spcAft>
              <a:buClr>
                <a:srgbClr val="000000"/>
              </a:buClr>
              <a:buSzPts val="3200"/>
              <a:buFont typeface="Arial"/>
              <a:buNone/>
              <a:tabLst/>
              <a:defRPr/>
            </a:pPr>
            <a:r>
              <a:rPr lang="en-US" sz="4800" dirty="0">
                <a:latin typeface="Montserrat ExtraBold"/>
                <a:ea typeface="Calibri"/>
                <a:cs typeface="Calibri"/>
                <a:sym typeface="Montserrat ExtraBold"/>
              </a:rPr>
              <a:t>NEXT STEPS </a:t>
            </a:r>
            <a:endParaRPr kumimoji="0" sz="4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445" name="Google Shape;445;p41"/>
          <p:cNvSpPr/>
          <p:nvPr/>
        </p:nvSpPr>
        <p:spPr>
          <a:xfrm>
            <a:off x="6654018" y="957420"/>
            <a:ext cx="294686" cy="1166802"/>
          </a:xfrm>
          <a:custGeom>
            <a:avLst/>
            <a:gdLst/>
            <a:ahLst/>
            <a:cxnLst/>
            <a:rect l="l" t="t" r="r" b="b"/>
            <a:pathLst>
              <a:path w="152400" h="307884" extrusionOk="0">
                <a:moveTo>
                  <a:pt x="0" y="0"/>
                </a:moveTo>
                <a:lnTo>
                  <a:pt x="152400" y="0"/>
                </a:lnTo>
                <a:lnTo>
                  <a:pt x="152400" y="307884"/>
                </a:lnTo>
                <a:lnTo>
                  <a:pt x="0" y="307884"/>
                </a:lnTo>
                <a:close/>
              </a:path>
            </a:pathLst>
          </a:custGeom>
          <a:solidFill>
            <a:srgbClr val="22ADE2"/>
          </a:solidFill>
          <a:ln>
            <a:noFill/>
          </a:ln>
        </p:spPr>
      </p:sp>
      <p:sp>
        <p:nvSpPr>
          <p:cNvPr id="2" name="TextBox 1">
            <a:extLst>
              <a:ext uri="{FF2B5EF4-FFF2-40B4-BE49-F238E27FC236}">
                <a16:creationId xmlns:a16="http://schemas.microsoft.com/office/drawing/2014/main" id="{BF970B95-F7D2-6BA2-E623-9E793CDD7BCE}"/>
              </a:ext>
            </a:extLst>
          </p:cNvPr>
          <p:cNvSpPr txBox="1"/>
          <p:nvPr/>
        </p:nvSpPr>
        <p:spPr>
          <a:xfrm>
            <a:off x="7231507" y="2523326"/>
            <a:ext cx="9290342" cy="6549485"/>
          </a:xfrm>
          <a:prstGeom prst="rect">
            <a:avLst/>
          </a:prstGeom>
          <a:noFill/>
        </p:spPr>
        <p:txBody>
          <a:bodyPr wrap="square">
            <a:spAutoFit/>
          </a:bodyPr>
          <a:lstStyle/>
          <a:p>
            <a:pPr marL="571500" indent="-571500">
              <a:lnSpc>
                <a:spcPct val="115000"/>
              </a:lnSpc>
              <a:spcBef>
                <a:spcPts val="1200"/>
              </a:spcBef>
              <a:buSzPct val="100000"/>
              <a:buFont typeface="Arial" panose="020B0604020202020204" pitchFamily="34" charset="0"/>
              <a:buChar char="•"/>
            </a:pPr>
            <a:r>
              <a:rPr lang="en-US" sz="3400" dirty="0">
                <a:solidFill>
                  <a:schemeClr val="tx1"/>
                </a:solidFill>
                <a:latin typeface="+mn-lt"/>
              </a:rPr>
              <a:t>Data Group Leadership Team reappointed, new Chair Steve Armitage, updated Terms of Reference. </a:t>
            </a:r>
          </a:p>
          <a:p>
            <a:pPr marL="571500" indent="-571500">
              <a:lnSpc>
                <a:spcPct val="115000"/>
              </a:lnSpc>
              <a:spcBef>
                <a:spcPts val="1200"/>
              </a:spcBef>
              <a:buSzPct val="100000"/>
              <a:buFont typeface="Arial" panose="020B0604020202020204" pitchFamily="34" charset="0"/>
              <a:buChar char="•"/>
            </a:pPr>
            <a:r>
              <a:rPr lang="en-US" sz="3400" dirty="0" err="1">
                <a:solidFill>
                  <a:schemeClr val="tx1"/>
                </a:solidFill>
                <a:latin typeface="+mn-lt"/>
              </a:rPr>
              <a:t>Finalising</a:t>
            </a:r>
            <a:r>
              <a:rPr lang="en-US" sz="3400" dirty="0">
                <a:solidFill>
                  <a:schemeClr val="tx1"/>
                </a:solidFill>
                <a:latin typeface="+mn-lt"/>
              </a:rPr>
              <a:t> feedback from consultation</a:t>
            </a:r>
          </a:p>
          <a:p>
            <a:pPr marL="571500" indent="-571500">
              <a:lnSpc>
                <a:spcPct val="115000"/>
              </a:lnSpc>
              <a:spcBef>
                <a:spcPts val="1200"/>
              </a:spcBef>
              <a:buSzPct val="100000"/>
              <a:buFont typeface="Arial" panose="020B0604020202020204" pitchFamily="34" charset="0"/>
              <a:buChar char="•"/>
            </a:pPr>
            <a:r>
              <a:rPr lang="en-US" sz="3400" dirty="0">
                <a:solidFill>
                  <a:schemeClr val="tx1"/>
                </a:solidFill>
                <a:latin typeface="+mn-lt"/>
              </a:rPr>
              <a:t>Investment partnership</a:t>
            </a:r>
          </a:p>
          <a:p>
            <a:pPr marL="571500" indent="-571500">
              <a:lnSpc>
                <a:spcPct val="115000"/>
              </a:lnSpc>
              <a:spcBef>
                <a:spcPts val="1200"/>
              </a:spcBef>
              <a:buSzPct val="100000"/>
              <a:buFont typeface="Arial" panose="020B0604020202020204" pitchFamily="34" charset="0"/>
              <a:buChar char="•"/>
            </a:pPr>
            <a:r>
              <a:rPr lang="en-US" sz="3400" dirty="0">
                <a:solidFill>
                  <a:schemeClr val="tx1"/>
                </a:solidFill>
                <a:latin typeface="+mn-lt"/>
              </a:rPr>
              <a:t>Prioritisation &amp; procurement </a:t>
            </a:r>
          </a:p>
          <a:p>
            <a:pPr algn="l">
              <a:lnSpc>
                <a:spcPts val="3000"/>
              </a:lnSpc>
              <a:spcBef>
                <a:spcPts val="1200"/>
              </a:spcBef>
            </a:pPr>
            <a:endParaRPr lang="en-US" sz="3400" dirty="0">
              <a:solidFill>
                <a:schemeClr val="tx1"/>
              </a:solidFill>
              <a:latin typeface="+mn-lt"/>
            </a:endParaRPr>
          </a:p>
          <a:p>
            <a:pPr algn="l">
              <a:lnSpc>
                <a:spcPts val="3000"/>
              </a:lnSpc>
              <a:spcBef>
                <a:spcPts val="1200"/>
              </a:spcBef>
            </a:pPr>
            <a:r>
              <a:rPr lang="en-US" sz="2700" b="0" i="0" dirty="0">
                <a:solidFill>
                  <a:srgbClr val="414042"/>
                </a:solidFill>
                <a:effectLst/>
                <a:latin typeface="+mn-lt"/>
              </a:rPr>
              <a:t>Workshop – David Ermen </a:t>
            </a:r>
          </a:p>
          <a:p>
            <a:pPr marL="342900" indent="-342900" algn="l">
              <a:lnSpc>
                <a:spcPts val="3000"/>
              </a:lnSpc>
              <a:spcBef>
                <a:spcPts val="1200"/>
              </a:spcBef>
              <a:buFont typeface="Arial" panose="020B0604020202020204" pitchFamily="34" charset="0"/>
              <a:buChar char="•"/>
            </a:pPr>
            <a:r>
              <a:rPr lang="en-US" sz="2700" dirty="0">
                <a:solidFill>
                  <a:srgbClr val="414042"/>
                </a:solidFill>
                <a:latin typeface="+mn-lt"/>
              </a:rPr>
              <a:t>Use the next hour to look at regional data sets that are important for Regional Tourism, RTOs and a DM approach. </a:t>
            </a:r>
            <a:endParaRPr lang="en-US" sz="2700" b="0" i="0" dirty="0">
              <a:solidFill>
                <a:srgbClr val="414042"/>
              </a:solidFill>
              <a:effectLst/>
              <a:latin typeface="+mn-lt"/>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24B95C64E61474C9984CE43C70D8E2D" ma:contentTypeVersion="14" ma:contentTypeDescription="Create a new document." ma:contentTypeScope="" ma:versionID="e8072ef415479b86a462ecc3380f0ade">
  <xsd:schema xmlns:xsd="http://www.w3.org/2001/XMLSchema" xmlns:xs="http://www.w3.org/2001/XMLSchema" xmlns:p="http://schemas.microsoft.com/office/2006/metadata/properties" xmlns:ns2="fe038ba3-18a6-4b83-ae36-adb476e15fc2" xmlns:ns3="aaed458e-b531-4923-acbb-2d0bd993be60" targetNamespace="http://schemas.microsoft.com/office/2006/metadata/properties" ma:root="true" ma:fieldsID="d2c8cbf22325dd23cf68372a6ab6b6b2" ns2:_="" ns3:_="">
    <xsd:import namespace="fe038ba3-18a6-4b83-ae36-adb476e15fc2"/>
    <xsd:import namespace="aaed458e-b531-4923-acbb-2d0bd993be6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038ba3-18a6-4b83-ae36-adb476e15f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bad9ea59-362a-4443-bbab-b0dbc5d7e4d4"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aed458e-b531-4923-acbb-2d0bd993be60"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1a3877a0-5f2f-4582-9e89-b99692e62692}" ma:internalName="TaxCatchAll" ma:showField="CatchAllData" ma:web="aaed458e-b531-4923-acbb-2d0bd993be6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9639DA6-784F-4DD2-8E0F-9A7E9E7ECF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038ba3-18a6-4b83-ae36-adb476e15fc2"/>
    <ds:schemaRef ds:uri="aaed458e-b531-4923-acbb-2d0bd993be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9897524-DD2C-4AD1-84E9-B6BC4BC5074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681</TotalTime>
  <Words>403</Words>
  <Application>Microsoft Office PowerPoint</Application>
  <PresentationFormat>Custom</PresentationFormat>
  <Paragraphs>45</Paragraphs>
  <Slides>5</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vt:i4>
      </vt:variant>
    </vt:vector>
  </HeadingPairs>
  <TitlesOfParts>
    <vt:vector size="12" baseType="lpstr">
      <vt:lpstr>Arial</vt:lpstr>
      <vt:lpstr>Karla</vt:lpstr>
      <vt:lpstr>Calibri</vt:lpstr>
      <vt:lpstr>Montserrat ExtraBold</vt:lpstr>
      <vt:lpstr>Karla SemiBold</vt:lpstr>
      <vt:lpstr>Office Theme</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Kirsty Davies</dc:creator>
  <cp:lastModifiedBy>Kirsty Davies</cp:lastModifiedBy>
  <cp:revision>3</cp:revision>
  <dcterms:modified xsi:type="dcterms:W3CDTF">2023-06-30T00:01:38Z</dcterms:modified>
</cp:coreProperties>
</file>