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5" r:id="rId5"/>
    <p:sldId id="286" r:id="rId6"/>
    <p:sldId id="287" r:id="rId7"/>
    <p:sldId id="277" r:id="rId8"/>
    <p:sldId id="279" r:id="rId9"/>
    <p:sldId id="288" r:id="rId10"/>
    <p:sldId id="284" r:id="rId11"/>
    <p:sldId id="2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DC8BFC-2E64-7EED-9EA0-69AB29DC1577}" v="6" dt="2023-06-21T20:58:36.067"/>
    <p1510:client id="{643D6EA5-79D4-40C5-8ACF-7A6A447B6A4B}" v="9" dt="2023-06-22T20:21:29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90D87-0CF5-4DDD-A612-D0F5AD652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D20C66-35ED-4386-907D-A7737AA37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036D1-8040-4BE8-9200-BF25A2143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993F-F91F-470D-B207-0F0C3D51CB5E}" type="datetimeFigureOut">
              <a:rPr lang="en-NZ" smtClean="0"/>
              <a:t>30/06/2023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7A728-DD16-47AB-A088-D0A09931A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F07E9-C756-4AD9-A3EF-171CE184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32C5-016A-4DFB-87F2-EE9469F45C4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7922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BA4AF-B448-41EC-87B1-EE03C79D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973722-70BF-4675-9F4C-306195C98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49C0E-BAA8-4308-A7FE-6775C923E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993F-F91F-470D-B207-0F0C3D51CB5E}" type="datetimeFigureOut">
              <a:rPr lang="en-NZ" smtClean="0"/>
              <a:t>30/06/2023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E4CAD-6222-4C39-AB7F-BFFA23BF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65E26-59A0-4CB0-947D-8A720FE3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32C5-016A-4DFB-87F2-EE9469F45C4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5399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326050-97E0-498A-BDB1-DF7D42E58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B1F335-9666-425D-BFDD-250E045AE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9AB22-C557-4C56-A076-B865D5F5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993F-F91F-470D-B207-0F0C3D51CB5E}" type="datetimeFigureOut">
              <a:rPr lang="en-NZ" smtClean="0"/>
              <a:t>30/06/2023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55A53-D6C2-49F2-9AAB-EEBFEE0A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598C4-381C-42F4-ACF0-22D41EDA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32C5-016A-4DFB-87F2-EE9469F45C4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49210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291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732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1556537" y="0"/>
            <a:ext cx="2986869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</a:lstStyle>
          <a:p>
            <a:endParaRPr lang="en-US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604879" y="0"/>
            <a:ext cx="14732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</a:lstStyle>
          <a:p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054560" y="0"/>
            <a:ext cx="6137441" cy="6858000"/>
          </a:xfrm>
          <a:prstGeom prst="rect">
            <a:avLst/>
          </a:prstGeom>
          <a:solidFill>
            <a:srgbClr val="5656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054559" y="1413000"/>
            <a:ext cx="60959" cy="4032000"/>
          </a:xfrm>
          <a:prstGeom prst="rect">
            <a:avLst/>
          </a:prstGeom>
          <a:solidFill>
            <a:srgbClr val="FF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107954" y="2383061"/>
            <a:ext cx="6084047" cy="1143000"/>
          </a:xfrm>
        </p:spPr>
        <p:txBody>
          <a:bodyPr>
            <a:noAutofit/>
          </a:bodyPr>
          <a:lstStyle>
            <a:lvl1pPr algn="ctr">
              <a:defRPr sz="4533">
                <a:solidFill>
                  <a:schemeClr val="bg1"/>
                </a:solidFill>
                <a:latin typeface="Georgia"/>
              </a:defRPr>
            </a:lvl1pPr>
          </a:lstStyle>
          <a:p>
            <a:r>
              <a:rPr lang="en-AU" dirty="0"/>
              <a:t>Click to edit subtitle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107954" y="3635253"/>
            <a:ext cx="6084047" cy="1604433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33" b="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0" indent="0">
              <a:buFontTx/>
              <a:buNone/>
              <a:defRPr sz="1067"/>
            </a:lvl2pPr>
            <a:lvl3pPr marL="0" indent="0">
              <a:buFontTx/>
              <a:buNone/>
              <a:defRPr sz="1067"/>
            </a:lvl3pPr>
            <a:lvl4pPr marL="0" indent="0">
              <a:buFontTx/>
              <a:buNone/>
              <a:defRPr sz="1067"/>
            </a:lvl4pPr>
            <a:lvl5pPr marL="0" indent="0">
              <a:buFontTx/>
              <a:buNone/>
              <a:defRPr sz="1067"/>
            </a:lvl5pPr>
          </a:lstStyle>
          <a:p>
            <a:pPr lvl="0"/>
            <a:r>
              <a:rPr lang="en-AU" dirty="0"/>
              <a:t>Click to edit Master text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34B71B-E8FE-B346-8D1B-D035ED0B4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5608" y="5745349"/>
            <a:ext cx="2835341" cy="90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74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592984" y="0"/>
            <a:ext cx="2986869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7579853" y="0"/>
            <a:ext cx="4612147" cy="6858000"/>
          </a:xfrm>
          <a:prstGeom prst="rect">
            <a:avLst/>
          </a:prstGeom>
          <a:solidFill>
            <a:srgbClr val="56565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532026" y="1413000"/>
            <a:ext cx="60959" cy="4032000"/>
          </a:xfrm>
          <a:prstGeom prst="rect">
            <a:avLst/>
          </a:prstGeom>
          <a:solidFill>
            <a:srgbClr val="FF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20280" y="1439963"/>
            <a:ext cx="3922184" cy="2948517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467">
                <a:solidFill>
                  <a:srgbClr val="565655"/>
                </a:solidFill>
                <a:latin typeface="Georgia"/>
              </a:defRPr>
            </a:lvl1pPr>
            <a:lvl2pPr marL="609585" indent="0">
              <a:buFontTx/>
              <a:buNone/>
              <a:defRPr sz="1600">
                <a:solidFill>
                  <a:srgbClr val="565655"/>
                </a:solidFill>
              </a:defRPr>
            </a:lvl2pPr>
            <a:lvl3pPr marL="1219170" indent="0">
              <a:buFontTx/>
              <a:buNone/>
              <a:defRPr sz="1600">
                <a:solidFill>
                  <a:srgbClr val="565655"/>
                </a:solidFill>
              </a:defRPr>
            </a:lvl3pPr>
            <a:lvl4pPr marL="1828754" indent="0">
              <a:buFontTx/>
              <a:buNone/>
              <a:defRPr sz="1600">
                <a:solidFill>
                  <a:srgbClr val="565655"/>
                </a:solidFill>
              </a:defRPr>
            </a:lvl4pPr>
            <a:lvl5pPr marL="2438339" indent="0">
              <a:buFontTx/>
              <a:buNone/>
              <a:defRPr sz="1600">
                <a:solidFill>
                  <a:srgbClr val="565655"/>
                </a:solidFill>
              </a:defRPr>
            </a:lvl5pPr>
          </a:lstStyle>
          <a:p>
            <a:pPr lvl="0"/>
            <a:r>
              <a:rPr lang="en-AU" dirty="0"/>
              <a:t>Click to edit Master text style</a:t>
            </a:r>
          </a:p>
        </p:txBody>
      </p:sp>
      <p:sp>
        <p:nvSpPr>
          <p:cNvPr id="25" name="Title 14"/>
          <p:cNvSpPr>
            <a:spLocks noGrp="1"/>
          </p:cNvSpPr>
          <p:nvPr>
            <p:ph type="title" hasCustomPrompt="1"/>
          </p:nvPr>
        </p:nvSpPr>
        <p:spPr>
          <a:xfrm>
            <a:off x="420280" y="375782"/>
            <a:ext cx="4118421" cy="902804"/>
          </a:xfrm>
        </p:spPr>
        <p:txBody>
          <a:bodyPr anchor="t" anchorCtr="0">
            <a:normAutofit/>
          </a:bodyPr>
          <a:lstStyle>
            <a:lvl1pPr algn="l">
              <a:defRPr sz="2667" b="1" i="0" baseline="0">
                <a:solidFill>
                  <a:srgbClr val="565655"/>
                </a:solidFill>
                <a:latin typeface="Georgia"/>
              </a:defRPr>
            </a:lvl1pPr>
          </a:lstStyle>
          <a:p>
            <a:r>
              <a:rPr lang="en-AU" dirty="0" err="1"/>
              <a:t>Nemo</a:t>
            </a:r>
            <a:r>
              <a:rPr lang="en-AU" dirty="0"/>
              <a:t> </a:t>
            </a:r>
            <a:r>
              <a:rPr lang="en-AU" dirty="0" err="1"/>
              <a:t>enim</a:t>
            </a:r>
            <a:r>
              <a:rPr lang="en-AU" dirty="0"/>
              <a:t> </a:t>
            </a:r>
            <a:r>
              <a:rPr lang="en-AU" dirty="0" err="1"/>
              <a:t>ipsam</a:t>
            </a:r>
            <a:endParaRPr lang="en-US" dirty="0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20281" y="4457923"/>
            <a:ext cx="3001025" cy="4260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1" baseline="0">
                <a:ln>
                  <a:noFill/>
                </a:ln>
                <a:solidFill>
                  <a:srgbClr val="565655"/>
                </a:solidFill>
                <a:latin typeface="Georgia"/>
              </a:defRPr>
            </a:lvl1pPr>
            <a:lvl2pPr marL="0" indent="0">
              <a:buFontTx/>
              <a:buNone/>
              <a:defRPr sz="1200" b="0" i="1" baseline="0">
                <a:solidFill>
                  <a:schemeClr val="bg1"/>
                </a:solidFill>
                <a:latin typeface="Georgia"/>
              </a:defRPr>
            </a:lvl2pPr>
            <a:lvl3pPr marL="0" indent="0">
              <a:buFontTx/>
              <a:buNone/>
              <a:defRPr sz="1200" b="0" i="1" baseline="0">
                <a:solidFill>
                  <a:schemeClr val="bg1"/>
                </a:solidFill>
                <a:latin typeface="Georgia"/>
              </a:defRPr>
            </a:lvl3pPr>
            <a:lvl4pPr marL="0" indent="0">
              <a:buFontTx/>
              <a:buNone/>
              <a:defRPr sz="1200" b="0" i="1" baseline="0">
                <a:solidFill>
                  <a:schemeClr val="bg1"/>
                </a:solidFill>
                <a:latin typeface="Georgia"/>
              </a:defRPr>
            </a:lvl4pPr>
            <a:lvl5pPr marL="0" indent="0">
              <a:buFontTx/>
              <a:buNone/>
              <a:defRPr sz="1200" b="0" i="1" baseline="0">
                <a:solidFill>
                  <a:schemeClr val="bg1"/>
                </a:solidFill>
                <a:latin typeface="Georgia"/>
              </a:defRPr>
            </a:lvl5pPr>
          </a:lstStyle>
          <a:p>
            <a:pPr lvl="0"/>
            <a:r>
              <a:rPr lang="en-AU" dirty="0"/>
              <a:t>Style for notes or other content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3"/>
          </p:nvPr>
        </p:nvSpPr>
        <p:spPr>
          <a:xfrm>
            <a:off x="8627533" y="575734"/>
            <a:ext cx="2880784" cy="1316567"/>
          </a:xfrm>
        </p:spPr>
        <p:txBody>
          <a:bodyPr anchor="t" anchorCtr="0">
            <a:noAutofit/>
          </a:bodyPr>
          <a:lstStyle>
            <a:lvl1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1pPr>
            <a:lvl2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2pPr>
            <a:lvl3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3pPr>
            <a:lvl4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4pPr>
            <a:lvl5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848600" y="78218"/>
            <a:ext cx="1060451" cy="12149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200" b="1" i="0">
                <a:solidFill>
                  <a:srgbClr val="FFDD00"/>
                </a:solidFill>
                <a:latin typeface="Georgia"/>
                <a:cs typeface="Georgia"/>
              </a:defRPr>
            </a:lvl1pPr>
            <a:lvl2pPr marL="0" indent="0">
              <a:buFontTx/>
              <a:buNone/>
              <a:defRPr sz="1067"/>
            </a:lvl2pPr>
            <a:lvl3pPr marL="0" indent="0">
              <a:buFontTx/>
              <a:buNone/>
              <a:defRPr sz="1067"/>
            </a:lvl3pPr>
            <a:lvl4pPr marL="0" indent="0">
              <a:buFontTx/>
              <a:buNone/>
              <a:defRPr sz="1067"/>
            </a:lvl4pPr>
            <a:lvl5pPr marL="0" indent="0">
              <a:buFontTx/>
              <a:buNone/>
              <a:defRPr sz="1067"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28"/>
          <p:cNvSpPr>
            <a:spLocks noGrp="1"/>
          </p:cNvSpPr>
          <p:nvPr>
            <p:ph type="body" sz="quarter" idx="18"/>
          </p:nvPr>
        </p:nvSpPr>
        <p:spPr>
          <a:xfrm>
            <a:off x="8627533" y="2035665"/>
            <a:ext cx="2880784" cy="1316567"/>
          </a:xfrm>
        </p:spPr>
        <p:txBody>
          <a:bodyPr anchor="t" anchorCtr="0">
            <a:noAutofit/>
          </a:bodyPr>
          <a:lstStyle>
            <a:lvl1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1pPr>
            <a:lvl2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2pPr>
            <a:lvl3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3pPr>
            <a:lvl4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4pPr>
            <a:lvl5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00" y="1538149"/>
            <a:ext cx="1060451" cy="12149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200" b="1" i="0">
                <a:solidFill>
                  <a:srgbClr val="FFDD00"/>
                </a:solidFill>
                <a:latin typeface="Georgia"/>
                <a:cs typeface="Georgia"/>
              </a:defRPr>
            </a:lvl1pPr>
            <a:lvl2pPr marL="0" indent="0">
              <a:buFontTx/>
              <a:buNone/>
              <a:defRPr sz="1067"/>
            </a:lvl2pPr>
            <a:lvl3pPr marL="0" indent="0">
              <a:buFontTx/>
              <a:buNone/>
              <a:defRPr sz="1067"/>
            </a:lvl3pPr>
            <a:lvl4pPr marL="0" indent="0">
              <a:buFontTx/>
              <a:buNone/>
              <a:defRPr sz="1067"/>
            </a:lvl4pPr>
            <a:lvl5pPr marL="0" indent="0">
              <a:buFontTx/>
              <a:buNone/>
              <a:defRPr sz="1067"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20"/>
          </p:nvPr>
        </p:nvSpPr>
        <p:spPr>
          <a:xfrm>
            <a:off x="8627533" y="3536863"/>
            <a:ext cx="2880784" cy="1316567"/>
          </a:xfrm>
        </p:spPr>
        <p:txBody>
          <a:bodyPr anchor="t" anchorCtr="0">
            <a:noAutofit/>
          </a:bodyPr>
          <a:lstStyle>
            <a:lvl1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1pPr>
            <a:lvl2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2pPr>
            <a:lvl3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3pPr>
            <a:lvl4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4pPr>
            <a:lvl5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7848600" y="3039347"/>
            <a:ext cx="1060451" cy="12149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200" b="1" i="0">
                <a:solidFill>
                  <a:srgbClr val="FFDD00"/>
                </a:solidFill>
                <a:latin typeface="Georgia"/>
                <a:cs typeface="Georgia"/>
              </a:defRPr>
            </a:lvl1pPr>
            <a:lvl2pPr marL="0" indent="0">
              <a:buFontTx/>
              <a:buNone/>
              <a:defRPr sz="1067"/>
            </a:lvl2pPr>
            <a:lvl3pPr marL="0" indent="0">
              <a:buFontTx/>
              <a:buNone/>
              <a:defRPr sz="1067"/>
            </a:lvl3pPr>
            <a:lvl4pPr marL="0" indent="0">
              <a:buFontTx/>
              <a:buNone/>
              <a:defRPr sz="1067"/>
            </a:lvl4pPr>
            <a:lvl5pPr marL="0" indent="0">
              <a:buFontTx/>
              <a:buNone/>
              <a:defRPr sz="1067"/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6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8627533" y="5020349"/>
            <a:ext cx="2880784" cy="1316567"/>
          </a:xfrm>
        </p:spPr>
        <p:txBody>
          <a:bodyPr anchor="t" anchorCtr="0">
            <a:noAutofit/>
          </a:bodyPr>
          <a:lstStyle>
            <a:lvl1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1pPr>
            <a:lvl2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2pPr>
            <a:lvl3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3pPr>
            <a:lvl4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4pPr>
            <a:lvl5pPr marL="0" indent="0">
              <a:buFontTx/>
              <a:buNone/>
              <a:defRPr sz="1467" baseline="0">
                <a:solidFill>
                  <a:schemeClr val="bg1"/>
                </a:solidFill>
                <a:latin typeface="Georgia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7848600" y="4522833"/>
            <a:ext cx="1060451" cy="12149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200" b="1" i="0">
                <a:solidFill>
                  <a:srgbClr val="FFDD00"/>
                </a:solidFill>
                <a:latin typeface="Georgia"/>
                <a:cs typeface="Georgia"/>
              </a:defRPr>
            </a:lvl1pPr>
            <a:lvl2pPr marL="0" indent="0">
              <a:buFontTx/>
              <a:buNone/>
              <a:defRPr sz="1067"/>
            </a:lvl2pPr>
            <a:lvl3pPr marL="0" indent="0">
              <a:buFontTx/>
              <a:buNone/>
              <a:defRPr sz="1067"/>
            </a:lvl3pPr>
            <a:lvl4pPr marL="0" indent="0">
              <a:buFontTx/>
              <a:buNone/>
              <a:defRPr sz="1067"/>
            </a:lvl4pPr>
            <a:lvl5pPr marL="0" indent="0">
              <a:buFontTx/>
              <a:buNone/>
              <a:defRPr sz="1067"/>
            </a:lvl5pPr>
          </a:lstStyle>
          <a:p>
            <a:pPr lvl="0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2090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Georgia"/>
                <a:cs typeface="Georgia"/>
              </a:defRPr>
            </a:lvl1pPr>
          </a:lstStyle>
          <a:p>
            <a:r>
              <a:rPr lang="en-US" dirty="0"/>
              <a:t>Add Picture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14544" y="4457923"/>
            <a:ext cx="3006763" cy="42604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1" baseline="0">
                <a:ln>
                  <a:noFill/>
                </a:ln>
                <a:solidFill>
                  <a:schemeClr val="bg1"/>
                </a:solidFill>
                <a:latin typeface="Georgia"/>
              </a:defRPr>
            </a:lvl1pPr>
            <a:lvl2pPr marL="0" indent="0">
              <a:buFontTx/>
              <a:buNone/>
              <a:defRPr sz="1200" b="0" i="1" baseline="0">
                <a:solidFill>
                  <a:schemeClr val="bg1"/>
                </a:solidFill>
                <a:latin typeface="Georgia"/>
              </a:defRPr>
            </a:lvl2pPr>
            <a:lvl3pPr marL="0" indent="0">
              <a:buFontTx/>
              <a:buNone/>
              <a:defRPr sz="1200" b="0" i="1" baseline="0">
                <a:solidFill>
                  <a:schemeClr val="bg1"/>
                </a:solidFill>
                <a:latin typeface="Georgia"/>
              </a:defRPr>
            </a:lvl3pPr>
            <a:lvl4pPr marL="0" indent="0">
              <a:buFontTx/>
              <a:buNone/>
              <a:defRPr sz="1200" b="0" i="1" baseline="0">
                <a:solidFill>
                  <a:schemeClr val="bg1"/>
                </a:solidFill>
                <a:latin typeface="Georgia"/>
              </a:defRPr>
            </a:lvl4pPr>
            <a:lvl5pPr marL="0" indent="0">
              <a:buFontTx/>
              <a:buNone/>
              <a:defRPr sz="1200" b="0" i="1" baseline="0">
                <a:solidFill>
                  <a:schemeClr val="bg1"/>
                </a:solidFill>
                <a:latin typeface="Georgia"/>
              </a:defRPr>
            </a:lvl5pPr>
          </a:lstStyle>
          <a:p>
            <a:pPr lvl="0"/>
            <a:r>
              <a:rPr lang="en-AU" dirty="0"/>
              <a:t>Style for notes or other content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14543" y="541867"/>
            <a:ext cx="5736167" cy="343111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000" b="1" i="0" baseline="0">
                <a:solidFill>
                  <a:schemeClr val="bg1"/>
                </a:solidFill>
                <a:latin typeface="Georgia"/>
              </a:defRPr>
            </a:lvl1pPr>
            <a:lvl2pPr marL="0" indent="0">
              <a:buFontTx/>
              <a:buNone/>
              <a:defRPr sz="4000" b="1" i="0" baseline="0">
                <a:solidFill>
                  <a:schemeClr val="bg1"/>
                </a:solidFill>
                <a:latin typeface="Georgia"/>
              </a:defRPr>
            </a:lvl2pPr>
            <a:lvl3pPr marL="0" indent="0">
              <a:buFontTx/>
              <a:buNone/>
              <a:defRPr sz="4000" b="1" i="0" baseline="0">
                <a:solidFill>
                  <a:schemeClr val="bg1"/>
                </a:solidFill>
                <a:latin typeface="Georgia"/>
              </a:defRPr>
            </a:lvl3pPr>
            <a:lvl4pPr marL="0" indent="0">
              <a:buFontTx/>
              <a:buNone/>
              <a:defRPr sz="4000" b="1" i="0" baseline="0">
                <a:solidFill>
                  <a:schemeClr val="bg1"/>
                </a:solidFill>
                <a:latin typeface="Georgia"/>
              </a:defRPr>
            </a:lvl4pPr>
            <a:lvl5pPr marL="0" indent="0">
              <a:buFontTx/>
              <a:buNone/>
              <a:defRPr sz="4000" b="1" i="0" baseline="0">
                <a:solidFill>
                  <a:schemeClr val="bg1"/>
                </a:solidFill>
                <a:latin typeface="Georgia"/>
              </a:defRPr>
            </a:lvl5pPr>
          </a:lstStyle>
          <a:p>
            <a:pPr lvl="0"/>
            <a:r>
              <a:rPr lang="en-AU" dirty="0"/>
              <a:t>“Quote goes here”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14544" y="4308028"/>
            <a:ext cx="1751131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414543" y="4308028"/>
            <a:ext cx="1751131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71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BD6A-3D4A-452F-9123-A03370200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EB04C-71FE-47C4-9069-2F7E2B50C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505F2-1AB1-4693-9A7F-2B30AD597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993F-F91F-470D-B207-0F0C3D51CB5E}" type="datetimeFigureOut">
              <a:rPr lang="en-NZ" smtClean="0"/>
              <a:t>30/06/2023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53BA0-A803-4B60-8E90-4905FA1F3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B4225-E429-42CE-846E-5FE717758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32C5-016A-4DFB-87F2-EE9469F45C4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85965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19561-939D-4A24-BE0F-E34C13B2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A8D28-9FC8-45FA-867B-ECF705799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B163B-BF23-456C-8FC3-F9B33772E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993F-F91F-470D-B207-0F0C3D51CB5E}" type="datetimeFigureOut">
              <a:rPr lang="en-NZ" smtClean="0"/>
              <a:t>30/06/2023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F203B-F0EF-4322-8B1D-84D82335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FBF3E-FF82-4C07-94A6-37C25498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32C5-016A-4DFB-87F2-EE9469F45C4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3660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02F2A-39AD-438D-9127-B875B3C38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3BB74-EEC5-45FA-B7F1-999D00ACE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38D18-2E43-4F07-8F2A-382F88E0E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A95EA-6A88-4AEF-81B7-D364590BE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993F-F91F-470D-B207-0F0C3D51CB5E}" type="datetimeFigureOut">
              <a:rPr lang="en-NZ" smtClean="0"/>
              <a:t>30/06/2023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288E4-B87D-4D11-96FE-D6DB015B2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03323-B761-4BDA-8C84-B691DA36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32C5-016A-4DFB-87F2-EE9469F45C4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9164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D5AC5-6157-4F89-9DF9-9F3ADC3E9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54A84-3D18-42C2-BCE5-16C146DD8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24D30-4FA3-4ABA-82A5-C28E374CE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EC936-78F1-475B-B9B8-B4800CB57A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333CDF-AE6F-4210-B215-0AC5B5D184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C56B1C-CA6A-4EA4-8882-63030FF56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993F-F91F-470D-B207-0F0C3D51CB5E}" type="datetimeFigureOut">
              <a:rPr lang="en-NZ" smtClean="0"/>
              <a:t>30/06/2023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FEA9D9-C053-4F77-9752-C93C1B07F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4375C4-623D-45B0-8BC5-75F28AE5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32C5-016A-4DFB-87F2-EE9469F45C4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093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437F-AF81-4C37-85A3-A5FE265E1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8FB13-8F45-4B2F-BC5D-68DA78591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993F-F91F-470D-B207-0F0C3D51CB5E}" type="datetimeFigureOut">
              <a:rPr lang="en-NZ" smtClean="0"/>
              <a:t>30/06/2023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EDC9B-4D14-41A6-A8AA-A4BC3C7A1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468D0-EDC2-4AAE-9FC2-5D114876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32C5-016A-4DFB-87F2-EE9469F45C4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734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1207D-A814-4AE1-A2AD-E58F8626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993F-F91F-470D-B207-0F0C3D51CB5E}" type="datetimeFigureOut">
              <a:rPr lang="en-NZ" smtClean="0"/>
              <a:t>30/06/2023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74E5B-C740-46BF-B095-DBFA21227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28823C-D614-49DE-AEE6-D9783D0F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32C5-016A-4DFB-87F2-EE9469F45C4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1362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BF89-6AB3-4DDF-9210-F54A13B0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ADCB0-9488-416D-AF91-E0E7EAA00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72EC7-E2CF-4088-AECD-B752F0876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9C621-5B70-4EF3-BAAA-D9B30FB4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993F-F91F-470D-B207-0F0C3D51CB5E}" type="datetimeFigureOut">
              <a:rPr lang="en-NZ" smtClean="0"/>
              <a:t>30/06/2023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5EFB7-3E1B-4903-8301-32D25950B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72D49B-984E-42DB-A8B2-EFCC9A07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32C5-016A-4DFB-87F2-EE9469F45C4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3798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0BDFC-828A-49BF-94AF-FBD2D97EE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18CEB9-524C-45C9-ADE4-05089E6C0A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9A1E2-5870-4369-9D40-487C43614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0A5EF-4D22-4C0A-82B8-3BD6F3186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993F-F91F-470D-B207-0F0C3D51CB5E}" type="datetimeFigureOut">
              <a:rPr lang="en-NZ" smtClean="0"/>
              <a:t>30/06/2023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C7790-D317-4311-9EAD-13264C55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56E8A-456D-463A-9BAB-4AAEB00A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B32C5-016A-4DFB-87F2-EE9469F45C4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133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B9CAD0-C41E-40FC-9E6A-5FE180EF0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FBC0F-371E-42F6-857B-744947435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83D0E-8329-4E93-A40E-FCC7B1F5B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7993F-F91F-470D-B207-0F0C3D51CB5E}" type="datetimeFigureOut">
              <a:rPr lang="en-NZ" smtClean="0"/>
              <a:t>30/06/2023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27747-CEA4-4229-95B7-674C67D22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13337-00D8-4862-B7B0-CD1FD62B3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B32C5-016A-4DFB-87F2-EE9469F45C4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8471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0" t="8946" r="7444" b="14353"/>
          <a:stretch/>
        </p:blipFill>
        <p:spPr>
          <a:xfrm>
            <a:off x="-6" y="-18100"/>
            <a:ext cx="1219199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2918" y="1540570"/>
            <a:ext cx="7039748" cy="1154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72918" y="976018"/>
            <a:ext cx="7039748" cy="60959"/>
          </a:xfrm>
          <a:prstGeom prst="rect">
            <a:avLst/>
          </a:prstGeom>
          <a:solidFill>
            <a:srgbClr val="FFD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7427" y="1097936"/>
            <a:ext cx="6613083" cy="281522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400" kern="1200">
                <a:solidFill>
                  <a:srgbClr val="565655"/>
                </a:solidFill>
                <a:latin typeface="Georgia"/>
                <a:ea typeface="+mj-ea"/>
                <a:cs typeface="+mj-cs"/>
              </a:defRPr>
            </a:lvl1pPr>
          </a:lstStyle>
          <a:p>
            <a:endParaRPr lang="en-AU" sz="4533" b="1" dirty="0"/>
          </a:p>
          <a:p>
            <a:r>
              <a:rPr lang="en-AU" sz="4533" b="1" dirty="0"/>
              <a:t>Destination Poneke</a:t>
            </a:r>
            <a:endParaRPr lang="en-US" sz="4533" b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877427" y="3107874"/>
            <a:ext cx="6613083" cy="427629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b="0" i="1" kern="1200">
                <a:solidFill>
                  <a:srgbClr val="565655"/>
                </a:solidFill>
                <a:latin typeface="Georgia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60" dirty="0"/>
          </a:p>
          <a:p>
            <a:r>
              <a:rPr lang="en-US" sz="2660" dirty="0"/>
              <a:t>Civics Experience</a:t>
            </a:r>
          </a:p>
          <a:p>
            <a:endParaRPr lang="en-US" sz="1333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DE4F07-4E7C-0241-A1E7-AB37568E9568}"/>
              </a:ext>
            </a:extLst>
          </p:cNvPr>
          <p:cNvSpPr/>
          <p:nvPr/>
        </p:nvSpPr>
        <p:spPr>
          <a:xfrm>
            <a:off x="-8" y="4236293"/>
            <a:ext cx="12191999" cy="2621707"/>
          </a:xfrm>
          <a:prstGeom prst="rect">
            <a:avLst/>
          </a:prstGeom>
          <a:gradFill>
            <a:gsLst>
              <a:gs pos="0">
                <a:srgbClr val="58595B">
                  <a:alpha val="44000"/>
                  <a:lumMod val="0"/>
                </a:srgbClr>
              </a:gs>
              <a:gs pos="100000">
                <a:schemeClr val="bg1">
                  <a:alpha val="0"/>
                  <a:lumMod val="26000"/>
                </a:schemeClr>
              </a:gs>
            </a:gsLst>
            <a:lin ang="16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2D01D4-511F-4C42-A7D1-E3C5CD8B5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641" y="4876800"/>
            <a:ext cx="2412100" cy="1981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8472CA-F2E5-7347-8BE4-48D173DBD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20" y="5717269"/>
            <a:ext cx="3707085" cy="10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6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70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9706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72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9706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74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9706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76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74" y="0"/>
            <a:ext cx="12181172" cy="6858000"/>
          </a:xfrm>
          <a:prstGeom prst="rect">
            <a:avLst/>
          </a:prstGeom>
        </p:spPr>
      </p:pic>
      <p:sp>
        <p:nvSpPr>
          <p:cNvPr id="92" name="Rectangle 78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9706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8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9858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" name="Picture Placeholder 11" descr="A group of people walking in a building&#10;&#10;Description automatically generated with low confidence">
            <a:extLst>
              <a:ext uri="{FF2B5EF4-FFF2-40B4-BE49-F238E27FC236}">
                <a16:creationId xmlns:a16="http://schemas.microsoft.com/office/drawing/2014/main" id="{6082965F-B298-4B1F-9309-B4CC7F4F062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718"/>
          <a:stretch/>
        </p:blipFill>
        <p:spPr>
          <a:xfrm>
            <a:off x="1697060" y="10"/>
            <a:ext cx="6096000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87D906-3BD7-F806-45C9-14C4ABF16A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b="13461"/>
          <a:stretch/>
        </p:blipFill>
        <p:spPr>
          <a:xfrm>
            <a:off x="7793060" y="10"/>
            <a:ext cx="6096000" cy="685799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82563" y="3512261"/>
            <a:ext cx="9801082" cy="20596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Civics Experience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897902" y="2224377"/>
            <a:ext cx="9801082" cy="11161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Leveraging our capital city status</a:t>
            </a:r>
          </a:p>
        </p:txBody>
      </p:sp>
      <p:pic>
        <p:nvPicPr>
          <p:cNvPr id="3" name="Picture Placeholder 2" descr="Section Slide_3b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0" r="42840" b="13191"/>
          <a:stretch/>
        </p:blipFill>
        <p:spPr>
          <a:xfrm>
            <a:off x="0" y="0"/>
            <a:ext cx="1697060" cy="6858000"/>
          </a:xfrm>
        </p:spPr>
      </p:pic>
    </p:spTree>
    <p:extLst>
      <p:ext uri="{BB962C8B-B14F-4D97-AF65-F5344CB8AC3E}">
        <p14:creationId xmlns:p14="http://schemas.microsoft.com/office/powerpoint/2010/main" val="376966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63B78B0-84A6-303A-7CA6-897CC19551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2893" b="2893"/>
          <a:stretch/>
        </p:blipFill>
        <p:spPr>
          <a:xfrm>
            <a:off x="0" y="-57727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FD067-592A-9B72-2592-3EF1DBBF3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4544" y="4457923"/>
            <a:ext cx="2729672" cy="426044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D7CA7-89A7-7D72-5578-EF12BEDAA5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4543" y="316089"/>
            <a:ext cx="9835768" cy="815879"/>
          </a:xfrm>
        </p:spPr>
        <p:txBody>
          <a:bodyPr/>
          <a:lstStyle/>
          <a:p>
            <a:r>
              <a:rPr lang="en-GB" dirty="0"/>
              <a:t>We will not be defined by this…</a:t>
            </a:r>
            <a:endParaRPr lang="en-NZ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247E6F1-F795-BB19-0BD7-2C4A38C52517}"/>
              </a:ext>
            </a:extLst>
          </p:cNvPr>
          <p:cNvSpPr txBox="1">
            <a:spLocks/>
          </p:cNvSpPr>
          <p:nvPr/>
        </p:nvSpPr>
        <p:spPr>
          <a:xfrm>
            <a:off x="414543" y="541867"/>
            <a:ext cx="4767057" cy="14675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 baseline="0">
                <a:solidFill>
                  <a:schemeClr val="bg1"/>
                </a:solidFill>
                <a:latin typeface="Georgia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000" b="1" i="0" kern="1200" baseline="0">
                <a:solidFill>
                  <a:schemeClr val="bg1"/>
                </a:solidFill>
                <a:latin typeface="Georgia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000" b="1" i="0" kern="1200" baseline="0">
                <a:solidFill>
                  <a:schemeClr val="bg1"/>
                </a:solidFill>
                <a:latin typeface="Georgia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000" b="1" i="0" kern="1200" baseline="0">
                <a:solidFill>
                  <a:schemeClr val="bg1"/>
                </a:solidFill>
                <a:latin typeface="Georgia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4000" b="1" i="0" kern="1200" baseline="0">
                <a:solidFill>
                  <a:schemeClr val="bg1"/>
                </a:solidFill>
                <a:latin typeface="Georgia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73073-F0EB-24E0-FFEE-5B128185ED97}"/>
              </a:ext>
            </a:extLst>
          </p:cNvPr>
          <p:cNvSpPr txBox="1"/>
          <p:nvPr/>
        </p:nvSpPr>
        <p:spPr>
          <a:xfrm>
            <a:off x="415636" y="1801090"/>
            <a:ext cx="81280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Georgia"/>
                <a:cs typeface="Calibri"/>
              </a:rPr>
              <a:t>But seriously,</a:t>
            </a:r>
          </a:p>
          <a:p>
            <a:r>
              <a:rPr lang="en-GB" sz="4000" b="1" dirty="0">
                <a:solidFill>
                  <a:schemeClr val="bg1"/>
                </a:solidFill>
                <a:latin typeface="Georgia"/>
                <a:cs typeface="Calibri"/>
              </a:rPr>
              <a:t>just how hard can this be....</a:t>
            </a:r>
            <a:endParaRPr lang="en-GB" sz="4000" b="1" dirty="0">
              <a:solidFill>
                <a:schemeClr val="bg1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68169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Steps to Success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Story Telling </a:t>
            </a:r>
            <a:r>
              <a:rPr lang="en-US" dirty="0" err="1"/>
              <a:t>Conceptualisation</a:t>
            </a:r>
            <a:r>
              <a:rPr lang="en-US" dirty="0"/>
              <a:t> Phase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548511" y="2004570"/>
            <a:ext cx="2880784" cy="1316567"/>
          </a:xfrm>
        </p:spPr>
        <p:txBody>
          <a:bodyPr/>
          <a:lstStyle/>
          <a:p>
            <a:r>
              <a:rPr lang="en-US" dirty="0"/>
              <a:t>Feasibility / Proof of Concept stage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Build out the content through Stakeholder workshops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450" dirty="0"/>
              <a:t>Develop the self-guided product through co Funding model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Placeholder 14" descr="Number Slide_1b.jp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/>
        </p:blipFill>
        <p:spPr/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228B8F-DC4C-C342-502E-EEE2B2439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27" y="1405790"/>
            <a:ext cx="4118420" cy="304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3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760178" cy="6858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1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Process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sz="2400" dirty="0"/>
              <a:t>WHY?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548511" y="2004570"/>
            <a:ext cx="2880784" cy="1316567"/>
          </a:xfrm>
        </p:spPr>
        <p:txBody>
          <a:bodyPr/>
          <a:lstStyle/>
          <a:p>
            <a:r>
              <a:rPr lang="en-US" dirty="0"/>
              <a:t>	</a:t>
            </a:r>
            <a:r>
              <a:rPr lang="en-US" sz="2200" dirty="0"/>
              <a:t>WHAT?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sz="2200" dirty="0"/>
              <a:t>WHO?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450" dirty="0"/>
              <a:t>	</a:t>
            </a:r>
            <a:r>
              <a:rPr lang="en-US" sz="2200" dirty="0"/>
              <a:t>HOW?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Placeholder 14" descr="Number Slide_1b.jp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8"/>
          <a:stretch/>
        </p:blipFill>
        <p:spPr/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228B8F-DC4C-C342-502E-EEE2B2439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27" y="1405790"/>
            <a:ext cx="4118420" cy="304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47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9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Questions…</a:t>
            </a:r>
          </a:p>
        </p:txBody>
      </p:sp>
    </p:spTree>
    <p:extLst>
      <p:ext uri="{BB962C8B-B14F-4D97-AF65-F5344CB8AC3E}">
        <p14:creationId xmlns:p14="http://schemas.microsoft.com/office/powerpoint/2010/main" val="4193577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8304" r="25503" b="28919"/>
          <a:stretch/>
        </p:blipFill>
        <p:spPr>
          <a:xfrm>
            <a:off x="-7584" y="0"/>
            <a:ext cx="12207168" cy="686653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364BCA-F95A-8E3E-8788-C5E0C99509C9}"/>
              </a:ext>
            </a:extLst>
          </p:cNvPr>
          <p:cNvSpPr txBox="1"/>
          <p:nvPr/>
        </p:nvSpPr>
        <p:spPr>
          <a:xfrm>
            <a:off x="738554" y="1348154"/>
            <a:ext cx="6068646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300" b="1" dirty="0">
                <a:solidFill>
                  <a:schemeClr val="bg1"/>
                </a:solidFill>
              </a:rPr>
              <a:t>No </a:t>
            </a:r>
            <a:r>
              <a:rPr lang="en-GB" sz="4000" b="1" dirty="0">
                <a:solidFill>
                  <a:schemeClr val="bg1"/>
                </a:solidFill>
                <a:latin typeface="Georgia"/>
              </a:rPr>
              <a:t>Elephants</a:t>
            </a:r>
            <a:r>
              <a:rPr lang="en-GB" sz="2300" b="1" dirty="0">
                <a:solidFill>
                  <a:schemeClr val="bg1"/>
                </a:solidFill>
              </a:rPr>
              <a:t> were harmed in the making of… </a:t>
            </a:r>
            <a:endParaRPr lang="en-NZ" sz="2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73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4B95C64E61474C9984CE43C70D8E2D" ma:contentTypeVersion="14" ma:contentTypeDescription="Create a new document." ma:contentTypeScope="" ma:versionID="e8072ef415479b86a462ecc3380f0ade">
  <xsd:schema xmlns:xsd="http://www.w3.org/2001/XMLSchema" xmlns:xs="http://www.w3.org/2001/XMLSchema" xmlns:p="http://schemas.microsoft.com/office/2006/metadata/properties" xmlns:ns2="fe038ba3-18a6-4b83-ae36-adb476e15fc2" xmlns:ns3="aaed458e-b531-4923-acbb-2d0bd993be60" targetNamespace="http://schemas.microsoft.com/office/2006/metadata/properties" ma:root="true" ma:fieldsID="d2c8cbf22325dd23cf68372a6ab6b6b2" ns2:_="" ns3:_="">
    <xsd:import namespace="fe038ba3-18a6-4b83-ae36-adb476e15fc2"/>
    <xsd:import namespace="aaed458e-b531-4923-acbb-2d0bd993be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38ba3-18a6-4b83-ae36-adb476e15f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ad9ea59-362a-4443-bbab-b0dbc5d7e4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d458e-b531-4923-acbb-2d0bd993be60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a3877a0-5f2f-4582-9e89-b99692e62692}" ma:internalName="TaxCatchAll" ma:showField="CatchAllData" ma:web="aaed458e-b531-4923-acbb-2d0bd993be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e038ba3-18a6-4b83-ae36-adb476e15fc2">
      <Terms xmlns="http://schemas.microsoft.com/office/infopath/2007/PartnerControls"/>
    </lcf76f155ced4ddcb4097134ff3c332f>
    <TaxCatchAll xmlns="aaed458e-b531-4923-acbb-2d0bd993be6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904832-D4D6-4A1D-918D-999464D861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038ba3-18a6-4b83-ae36-adb476e15fc2"/>
    <ds:schemaRef ds:uri="aaed458e-b531-4923-acbb-2d0bd993be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D36542-A8F7-4C2A-8603-1D1C1E5D3BFB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http://purl.org/dc/dcmitype/"/>
    <ds:schemaRef ds:uri="b4d5cf6d-3f8e-43d2-9241-c73257436d8d"/>
    <ds:schemaRef ds:uri="http://schemas.microsoft.com/office/infopath/2007/PartnerControls"/>
    <ds:schemaRef ds:uri="815e3e9b-a906-4160-8c63-1e97f6d8b433"/>
    <ds:schemaRef ds:uri="fe038ba3-18a6-4b83-ae36-adb476e15fc2"/>
    <ds:schemaRef ds:uri="aaed458e-b531-4923-acbb-2d0bd993be60"/>
  </ds:schemaRefs>
</ds:datastoreItem>
</file>

<file path=customXml/itemProps3.xml><?xml version="1.0" encoding="utf-8"?>
<ds:datastoreItem xmlns:ds="http://schemas.openxmlformats.org/officeDocument/2006/customXml" ds:itemID="{B0DE1985-AA8F-4C48-9603-30D68018D1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83</Words>
  <Application>Microsoft Office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Georgia</vt:lpstr>
      <vt:lpstr>Office Theme</vt:lpstr>
      <vt:lpstr>PowerPoint Presentation</vt:lpstr>
      <vt:lpstr>Civics Experience</vt:lpstr>
      <vt:lpstr>PowerPoint Presentation</vt:lpstr>
      <vt:lpstr> Steps to Success</vt:lpstr>
      <vt:lpstr>PowerPoint Presentation</vt:lpstr>
      <vt:lpstr> Process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Wilmshurst</dc:creator>
  <cp:lastModifiedBy>Kirsty Davies</cp:lastModifiedBy>
  <cp:revision>9</cp:revision>
  <dcterms:created xsi:type="dcterms:W3CDTF">2019-05-23T03:00:43Z</dcterms:created>
  <dcterms:modified xsi:type="dcterms:W3CDTF">2023-06-30T02:19:05Z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0x010100BF04BE1C7E5A234E8162B4334BC743E1</vt:lpwstr>
  </property>
  <property fmtid="{D5CDD505-2E9C-101B-9397-08002B2CF9AE}" pid="3" name="MediaServiceImageTags">
    <vt:lpwstr/>
  </property>
</Properties>
</file>