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3" r:id="rId5"/>
  </p:sldMasterIdLst>
  <p:notesMasterIdLst>
    <p:notesMasterId r:id="rId22"/>
  </p:notesMasterIdLst>
  <p:handoutMasterIdLst>
    <p:handoutMasterId r:id="rId23"/>
  </p:handoutMasterIdLst>
  <p:sldIdLst>
    <p:sldId id="327" r:id="rId6"/>
    <p:sldId id="562" r:id="rId7"/>
    <p:sldId id="563" r:id="rId8"/>
    <p:sldId id="564" r:id="rId9"/>
    <p:sldId id="565" r:id="rId10"/>
    <p:sldId id="566" r:id="rId11"/>
    <p:sldId id="567" r:id="rId12"/>
    <p:sldId id="569" r:id="rId13"/>
    <p:sldId id="573" r:id="rId14"/>
    <p:sldId id="572" r:id="rId15"/>
    <p:sldId id="574" r:id="rId16"/>
    <p:sldId id="575" r:id="rId17"/>
    <p:sldId id="576" r:id="rId18"/>
    <p:sldId id="577" r:id="rId19"/>
    <p:sldId id="578" r:id="rId20"/>
    <p:sldId id="5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88E"/>
    <a:srgbClr val="024655"/>
    <a:srgbClr val="4D5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2" autoAdjust="0"/>
    <p:restoredTop sz="94660"/>
  </p:normalViewPr>
  <p:slideViewPr>
    <p:cSldViewPr snapToGrid="0">
      <p:cViewPr varScale="1">
        <p:scale>
          <a:sx n="101" d="100"/>
          <a:sy n="101" d="100"/>
        </p:scale>
        <p:origin x="888" y="108"/>
      </p:cViewPr>
      <p:guideLst/>
    </p:cSldViewPr>
  </p:slideViewPr>
  <p:notesTextViewPr>
    <p:cViewPr>
      <p:scale>
        <a:sx n="1" d="1"/>
        <a:sy n="1" d="1"/>
      </p:scale>
      <p:origin x="0" y="0"/>
    </p:cViewPr>
  </p:notesTextViewPr>
  <p:notesViewPr>
    <p:cSldViewPr snapToGrid="0">
      <p:cViewPr varScale="1">
        <p:scale>
          <a:sx n="103" d="100"/>
          <a:sy n="103" d="100"/>
        </p:scale>
        <p:origin x="3106" y="4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A25D57-9607-FC52-FBA7-BFE53D2B2E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a:extLst>
              <a:ext uri="{FF2B5EF4-FFF2-40B4-BE49-F238E27FC236}">
                <a16:creationId xmlns:a16="http://schemas.microsoft.com/office/drawing/2014/main" id="{35AA0A7E-E5A3-2010-FDC8-C93090051C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623294-91E9-4FFE-9CA2-2E33EB55E2D9}" type="datetimeFigureOut">
              <a:rPr lang="en-NZ" smtClean="0"/>
              <a:t>9/08/2024</a:t>
            </a:fld>
            <a:endParaRPr lang="en-NZ" dirty="0"/>
          </a:p>
        </p:txBody>
      </p:sp>
      <p:sp>
        <p:nvSpPr>
          <p:cNvPr id="4" name="Footer Placeholder 3">
            <a:extLst>
              <a:ext uri="{FF2B5EF4-FFF2-40B4-BE49-F238E27FC236}">
                <a16:creationId xmlns:a16="http://schemas.microsoft.com/office/drawing/2014/main" id="{1AAEBF3F-3627-0CCB-E429-AF377D8DD4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a:extLst>
              <a:ext uri="{FF2B5EF4-FFF2-40B4-BE49-F238E27FC236}">
                <a16:creationId xmlns:a16="http://schemas.microsoft.com/office/drawing/2014/main" id="{393300BF-6830-285E-5B75-11AAA91B2F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BEC2B8-D751-40B1-9D3C-6A4ABCBC2B57}" type="slidenum">
              <a:rPr lang="en-NZ" smtClean="0"/>
              <a:t>‹#›</a:t>
            </a:fld>
            <a:endParaRPr lang="en-NZ" dirty="0"/>
          </a:p>
        </p:txBody>
      </p:sp>
    </p:spTree>
    <p:extLst>
      <p:ext uri="{BB962C8B-B14F-4D97-AF65-F5344CB8AC3E}">
        <p14:creationId xmlns:p14="http://schemas.microsoft.com/office/powerpoint/2010/main" val="33267220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817A2-3C8C-4570-8CE2-6EEB9636877B}" type="datetimeFigureOut">
              <a:rPr lang="en-NZ" smtClean="0"/>
              <a:t>9/08/2024</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56E12-DFE7-4C60-9D9C-6D376BCDA81F}" type="slidenum">
              <a:rPr lang="en-NZ" smtClean="0"/>
              <a:t>‹#›</a:t>
            </a:fld>
            <a:endParaRPr lang="en-NZ" dirty="0"/>
          </a:p>
        </p:txBody>
      </p:sp>
    </p:spTree>
    <p:extLst>
      <p:ext uri="{BB962C8B-B14F-4D97-AF65-F5344CB8AC3E}">
        <p14:creationId xmlns:p14="http://schemas.microsoft.com/office/powerpoint/2010/main" val="142342605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385386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01">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6C052411-0543-07D9-ED01-A13637187FBD}"/>
              </a:ext>
            </a:extLst>
          </p:cNvPr>
          <p:cNvSpPr>
            <a:spLocks noGrp="1"/>
          </p:cNvSpPr>
          <p:nvPr>
            <p:ph type="body" sz="quarter" idx="10" hasCustomPrompt="1"/>
          </p:nvPr>
        </p:nvSpPr>
        <p:spPr>
          <a:xfrm>
            <a:off x="340578" y="1312009"/>
            <a:ext cx="2495394" cy="600701"/>
          </a:xfrm>
          <a:prstGeom prst="rect">
            <a:avLst/>
          </a:prstGeom>
        </p:spPr>
        <p:txBody>
          <a:bodyPr lIns="0" tIns="14400" rIns="0" bIns="0"/>
          <a:lstStyle>
            <a:lvl1pPr>
              <a:defRPr sz="2426">
                <a:solidFill>
                  <a:srgbClr val="C7191C"/>
                </a:solidFill>
                <a:latin typeface="Arial" panose="020B0604020202020204" pitchFamily="34" charset="0"/>
                <a:cs typeface="Arial" panose="020B0604020202020204" pitchFamily="34" charset="0"/>
              </a:defRPr>
            </a:lvl1pPr>
          </a:lstStyle>
          <a:p>
            <a:pPr lvl="0"/>
            <a:r>
              <a:rPr lang="en-GB"/>
              <a:t>Sub-heading</a:t>
            </a:r>
            <a:endParaRPr lang="en-US"/>
          </a:p>
        </p:txBody>
      </p:sp>
      <p:sp>
        <p:nvSpPr>
          <p:cNvPr id="22" name="Picture Placeholder 20">
            <a:extLst>
              <a:ext uri="{FF2B5EF4-FFF2-40B4-BE49-F238E27FC236}">
                <a16:creationId xmlns:a16="http://schemas.microsoft.com/office/drawing/2014/main" id="{135AC140-6F01-979F-FBBD-9E18E6D838E6}"/>
              </a:ext>
            </a:extLst>
          </p:cNvPr>
          <p:cNvSpPr>
            <a:spLocks noGrp="1"/>
          </p:cNvSpPr>
          <p:nvPr>
            <p:ph type="pic" sz="quarter" idx="11"/>
          </p:nvPr>
        </p:nvSpPr>
        <p:spPr>
          <a:xfrm>
            <a:off x="6096000" y="349184"/>
            <a:ext cx="4540230" cy="6159108"/>
          </a:xfrm>
          <a:prstGeom prst="rect">
            <a:avLst/>
          </a:prstGeom>
          <a:solidFill>
            <a:schemeClr val="tx1"/>
          </a:solidFill>
        </p:spPr>
        <p:txBody>
          <a:bodyPr/>
          <a:lstStyle>
            <a:lvl1pPr>
              <a:defRPr>
                <a:noFill/>
              </a:defRPr>
            </a:lvl1pPr>
          </a:lstStyle>
          <a:p>
            <a:endParaRPr lang="en-US" dirty="0"/>
          </a:p>
        </p:txBody>
      </p:sp>
      <p:sp>
        <p:nvSpPr>
          <p:cNvPr id="3" name="Text Placeholder 2">
            <a:extLst>
              <a:ext uri="{FF2B5EF4-FFF2-40B4-BE49-F238E27FC236}">
                <a16:creationId xmlns:a16="http://schemas.microsoft.com/office/drawing/2014/main" id="{8EAB36F5-4A92-62DE-66B5-946B2AFB2B74}"/>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pic>
        <p:nvPicPr>
          <p:cNvPr id="2" name="object 6">
            <a:extLst>
              <a:ext uri="{FF2B5EF4-FFF2-40B4-BE49-F238E27FC236}">
                <a16:creationId xmlns:a16="http://schemas.microsoft.com/office/drawing/2014/main" id="{7ED893F6-DAAF-7F51-0232-93F3CB8B5B49}"/>
              </a:ext>
            </a:extLst>
          </p:cNvPr>
          <p:cNvPicPr/>
          <p:nvPr userDrawn="1"/>
        </p:nvPicPr>
        <p:blipFill>
          <a:blip r:embed="rId2" cstate="print"/>
          <a:stretch>
            <a:fillRect/>
          </a:stretch>
        </p:blipFill>
        <p:spPr>
          <a:xfrm>
            <a:off x="10985348" y="349225"/>
            <a:ext cx="857402" cy="6159067"/>
          </a:xfrm>
          <a:prstGeom prst="rect">
            <a:avLst/>
          </a:prstGeom>
        </p:spPr>
      </p:pic>
      <p:pic>
        <p:nvPicPr>
          <p:cNvPr id="4" name="object 7">
            <a:extLst>
              <a:ext uri="{FF2B5EF4-FFF2-40B4-BE49-F238E27FC236}">
                <a16:creationId xmlns:a16="http://schemas.microsoft.com/office/drawing/2014/main" id="{472C78CA-204A-CB50-1B15-261BC1DA4041}"/>
              </a:ext>
            </a:extLst>
          </p:cNvPr>
          <p:cNvPicPr/>
          <p:nvPr userDrawn="1"/>
        </p:nvPicPr>
        <p:blipFill>
          <a:blip r:embed="rId3" cstate="print"/>
          <a:stretch>
            <a:fillRect/>
          </a:stretch>
        </p:blipFill>
        <p:spPr>
          <a:xfrm>
            <a:off x="349251" y="6129843"/>
            <a:ext cx="1770062" cy="378452"/>
          </a:xfrm>
          <a:prstGeom prst="rect">
            <a:avLst/>
          </a:prstGeom>
        </p:spPr>
      </p:pic>
    </p:spTree>
    <p:extLst>
      <p:ext uri="{BB962C8B-B14F-4D97-AF65-F5344CB8AC3E}">
        <p14:creationId xmlns:p14="http://schemas.microsoft.com/office/powerpoint/2010/main" val="268406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nning Head pattern 0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2A30DB-1AD5-6053-B52B-8E5BBAD2C9A8}"/>
              </a:ext>
            </a:extLst>
          </p:cNvPr>
          <p:cNvSpPr>
            <a:spLocks noGrp="1"/>
          </p:cNvSpPr>
          <p:nvPr>
            <p:ph type="body" sz="quarter" idx="10" hasCustomPrompt="1"/>
          </p:nvPr>
        </p:nvSpPr>
        <p:spPr>
          <a:xfrm>
            <a:off x="2286689" y="320795"/>
            <a:ext cx="3234769" cy="163812"/>
          </a:xfrm>
          <a:prstGeom prst="rect">
            <a:avLst/>
          </a:prstGeom>
        </p:spPr>
        <p:txBody>
          <a:bodyPr lIns="0" tIns="14400" rIns="0" bIns="0">
            <a:spAutoFit/>
          </a:bodyPr>
          <a:lstStyle>
            <a:lvl1pPr marL="0" indent="0">
              <a:buFont typeface="Arial" panose="020B0604020202020204" pitchFamily="34" charset="0"/>
              <a:buNone/>
              <a:defRPr sz="970">
                <a:solidFill>
                  <a:srgbClr val="C7191C"/>
                </a:solidFill>
                <a:latin typeface="Arial" panose="020B0604020202020204" pitchFamily="34" charset="0"/>
                <a:cs typeface="Arial" panose="020B0604020202020204" pitchFamily="34" charset="0"/>
              </a:defRPr>
            </a:lvl1pPr>
            <a:lvl2pPr marL="277246" indent="0">
              <a:buFont typeface="Arial" panose="020B0604020202020204" pitchFamily="34" charset="0"/>
              <a:buNone/>
              <a:defRPr/>
            </a:lvl2pPr>
            <a:lvl3pPr marL="554492" indent="0">
              <a:buFont typeface="Arial" panose="020B0604020202020204" pitchFamily="34" charset="0"/>
              <a:buNone/>
              <a:defRPr/>
            </a:lvl3pPr>
            <a:lvl4pPr marL="831738" indent="0">
              <a:buFont typeface="Arial" panose="020B0604020202020204" pitchFamily="34" charset="0"/>
              <a:buNone/>
              <a:defRPr/>
            </a:lvl4pPr>
            <a:lvl5pPr marL="1108984" indent="0">
              <a:buNone/>
              <a:defRPr/>
            </a:lvl5pPr>
          </a:lstStyle>
          <a:p>
            <a:pPr lvl="0"/>
            <a:r>
              <a:rPr lang="en-GB"/>
              <a:t>Insert Page heading</a:t>
            </a:r>
            <a:endParaRPr lang="en-US"/>
          </a:p>
        </p:txBody>
      </p:sp>
      <p:sp>
        <p:nvSpPr>
          <p:cNvPr id="5" name="TextBox 4">
            <a:extLst>
              <a:ext uri="{FF2B5EF4-FFF2-40B4-BE49-F238E27FC236}">
                <a16:creationId xmlns:a16="http://schemas.microsoft.com/office/drawing/2014/main" id="{0B2F5154-3433-BFAB-E9A8-C3096E73D7DC}"/>
              </a:ext>
            </a:extLst>
          </p:cNvPr>
          <p:cNvSpPr txBox="1"/>
          <p:nvPr userDrawn="1"/>
        </p:nvSpPr>
        <p:spPr>
          <a:xfrm>
            <a:off x="341548" y="311463"/>
            <a:ext cx="578821" cy="158089"/>
          </a:xfrm>
          <a:prstGeom prst="rect">
            <a:avLst/>
          </a:prstGeom>
          <a:noFill/>
        </p:spPr>
        <p:txBody>
          <a:bodyPr wrap="square" lIns="0" tIns="8732" rIns="0" bIns="0" rtlCol="0">
            <a:spAutoFit/>
          </a:bodyPr>
          <a:lstStyle/>
          <a:p>
            <a:fld id="{8F06310D-7509-844B-9ADF-B0FCF0D64A15}" type="slidenum">
              <a:rPr lang="en-US" sz="970" smtClean="0">
                <a:solidFill>
                  <a:srgbClr val="C7191C"/>
                </a:solidFill>
                <a:latin typeface="Arial" panose="020B0604020202020204" pitchFamily="34" charset="0"/>
                <a:cs typeface="Arial" panose="020B0604020202020204" pitchFamily="34" charset="0"/>
              </a:rPr>
              <a:t>‹#›</a:t>
            </a:fld>
            <a:endParaRPr lang="en-US" sz="970" dirty="0">
              <a:solidFill>
                <a:srgbClr val="C7191C"/>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05BF32D-4EE6-F031-38A3-577B75F1CF35}"/>
              </a:ext>
            </a:extLst>
          </p:cNvPr>
          <p:cNvSpPr/>
          <p:nvPr userDrawn="1"/>
        </p:nvSpPr>
        <p:spPr>
          <a:xfrm>
            <a:off x="10686484" y="4571679"/>
            <a:ext cx="1156430" cy="1936875"/>
          </a:xfrm>
          <a:custGeom>
            <a:avLst/>
            <a:gdLst/>
            <a:ahLst/>
            <a:cxnLst/>
            <a:rect l="l" t="t" r="r" b="b"/>
            <a:pathLst>
              <a:path w="1906905" h="3194050">
                <a:moveTo>
                  <a:pt x="1906633" y="1286976"/>
                </a:moveTo>
                <a:lnTo>
                  <a:pt x="1858257" y="1287581"/>
                </a:lnTo>
                <a:lnTo>
                  <a:pt x="1810175" y="1289386"/>
                </a:lnTo>
                <a:lnTo>
                  <a:pt x="1762399" y="1292378"/>
                </a:lnTo>
                <a:lnTo>
                  <a:pt x="1714944" y="1296541"/>
                </a:lnTo>
                <a:lnTo>
                  <a:pt x="1667825" y="1301861"/>
                </a:lnTo>
                <a:lnTo>
                  <a:pt x="1621056" y="1308324"/>
                </a:lnTo>
                <a:lnTo>
                  <a:pt x="1574651" y="1315916"/>
                </a:lnTo>
                <a:lnTo>
                  <a:pt x="1528625" y="1324621"/>
                </a:lnTo>
                <a:lnTo>
                  <a:pt x="1482993" y="1334426"/>
                </a:lnTo>
                <a:lnTo>
                  <a:pt x="1437768" y="1345316"/>
                </a:lnTo>
                <a:lnTo>
                  <a:pt x="1392966" y="1357277"/>
                </a:lnTo>
                <a:lnTo>
                  <a:pt x="1348600" y="1370294"/>
                </a:lnTo>
                <a:lnTo>
                  <a:pt x="1304685" y="1384352"/>
                </a:lnTo>
                <a:lnTo>
                  <a:pt x="1261235" y="1399439"/>
                </a:lnTo>
                <a:lnTo>
                  <a:pt x="1218265" y="1415538"/>
                </a:lnTo>
                <a:lnTo>
                  <a:pt x="1175789" y="1432636"/>
                </a:lnTo>
                <a:lnTo>
                  <a:pt x="1133822" y="1450718"/>
                </a:lnTo>
                <a:lnTo>
                  <a:pt x="1092378" y="1469771"/>
                </a:lnTo>
                <a:lnTo>
                  <a:pt x="1051471" y="1489778"/>
                </a:lnTo>
                <a:lnTo>
                  <a:pt x="1011116" y="1510726"/>
                </a:lnTo>
                <a:lnTo>
                  <a:pt x="971327" y="1532602"/>
                </a:lnTo>
                <a:lnTo>
                  <a:pt x="932119" y="1555389"/>
                </a:lnTo>
                <a:lnTo>
                  <a:pt x="893506" y="1579074"/>
                </a:lnTo>
                <a:lnTo>
                  <a:pt x="855503" y="1603642"/>
                </a:lnTo>
                <a:lnTo>
                  <a:pt x="818124" y="1629079"/>
                </a:lnTo>
                <a:lnTo>
                  <a:pt x="781382" y="1655371"/>
                </a:lnTo>
                <a:lnTo>
                  <a:pt x="745294" y="1682503"/>
                </a:lnTo>
                <a:lnTo>
                  <a:pt x="709872" y="1710460"/>
                </a:lnTo>
                <a:lnTo>
                  <a:pt x="675133" y="1739229"/>
                </a:lnTo>
                <a:lnTo>
                  <a:pt x="641089" y="1768795"/>
                </a:lnTo>
                <a:lnTo>
                  <a:pt x="607755" y="1799143"/>
                </a:lnTo>
                <a:lnTo>
                  <a:pt x="575147" y="1830259"/>
                </a:lnTo>
                <a:lnTo>
                  <a:pt x="543277" y="1862129"/>
                </a:lnTo>
                <a:lnTo>
                  <a:pt x="512161" y="1894737"/>
                </a:lnTo>
                <a:lnTo>
                  <a:pt x="481813" y="1928071"/>
                </a:lnTo>
                <a:lnTo>
                  <a:pt x="452248" y="1962115"/>
                </a:lnTo>
                <a:lnTo>
                  <a:pt x="423480" y="1996855"/>
                </a:lnTo>
                <a:lnTo>
                  <a:pt x="395522" y="2032277"/>
                </a:lnTo>
                <a:lnTo>
                  <a:pt x="368391" y="2068366"/>
                </a:lnTo>
                <a:lnTo>
                  <a:pt x="342099" y="2105107"/>
                </a:lnTo>
                <a:lnTo>
                  <a:pt x="316662" y="2142487"/>
                </a:lnTo>
                <a:lnTo>
                  <a:pt x="292020" y="2180612"/>
                </a:lnTo>
                <a:lnTo>
                  <a:pt x="268409" y="2219104"/>
                </a:lnTo>
                <a:lnTo>
                  <a:pt x="245622" y="2258312"/>
                </a:lnTo>
                <a:lnTo>
                  <a:pt x="223748" y="2298101"/>
                </a:lnTo>
                <a:lnTo>
                  <a:pt x="202799" y="2338456"/>
                </a:lnTo>
                <a:lnTo>
                  <a:pt x="182792" y="2379363"/>
                </a:lnTo>
                <a:lnTo>
                  <a:pt x="163740" y="2420807"/>
                </a:lnTo>
                <a:lnTo>
                  <a:pt x="145658" y="2462774"/>
                </a:lnTo>
                <a:lnTo>
                  <a:pt x="128560" y="2505250"/>
                </a:lnTo>
                <a:lnTo>
                  <a:pt x="112461" y="2548221"/>
                </a:lnTo>
                <a:lnTo>
                  <a:pt x="97375" y="2591670"/>
                </a:lnTo>
                <a:lnTo>
                  <a:pt x="83316" y="2635586"/>
                </a:lnTo>
                <a:lnTo>
                  <a:pt x="70299" y="2679952"/>
                </a:lnTo>
                <a:lnTo>
                  <a:pt x="58339" y="2724755"/>
                </a:lnTo>
                <a:lnTo>
                  <a:pt x="47449" y="2769979"/>
                </a:lnTo>
                <a:lnTo>
                  <a:pt x="37644" y="2815612"/>
                </a:lnTo>
                <a:lnTo>
                  <a:pt x="28939" y="2861638"/>
                </a:lnTo>
                <a:lnTo>
                  <a:pt x="21348" y="2908042"/>
                </a:lnTo>
                <a:lnTo>
                  <a:pt x="14885" y="2954812"/>
                </a:lnTo>
                <a:lnTo>
                  <a:pt x="9564" y="3001931"/>
                </a:lnTo>
                <a:lnTo>
                  <a:pt x="5401" y="3049385"/>
                </a:lnTo>
                <a:lnTo>
                  <a:pt x="2410" y="3097161"/>
                </a:lnTo>
                <a:lnTo>
                  <a:pt x="605" y="3145239"/>
                </a:lnTo>
                <a:lnTo>
                  <a:pt x="0" y="3193620"/>
                </a:lnTo>
                <a:lnTo>
                  <a:pt x="309823" y="3193620"/>
                </a:lnTo>
                <a:lnTo>
                  <a:pt x="310524" y="3146117"/>
                </a:lnTo>
                <a:lnTo>
                  <a:pt x="312594" y="3099208"/>
                </a:lnTo>
                <a:lnTo>
                  <a:pt x="316126" y="3051086"/>
                </a:lnTo>
                <a:lnTo>
                  <a:pt x="320976" y="3004319"/>
                </a:lnTo>
                <a:lnTo>
                  <a:pt x="327166" y="2957958"/>
                </a:lnTo>
                <a:lnTo>
                  <a:pt x="334678" y="2912022"/>
                </a:lnTo>
                <a:lnTo>
                  <a:pt x="343491" y="2866531"/>
                </a:lnTo>
                <a:lnTo>
                  <a:pt x="353676" y="2821151"/>
                </a:lnTo>
                <a:lnTo>
                  <a:pt x="364942" y="2776966"/>
                </a:lnTo>
                <a:lnTo>
                  <a:pt x="377539" y="2732931"/>
                </a:lnTo>
                <a:lnTo>
                  <a:pt x="391358" y="2689420"/>
                </a:lnTo>
                <a:lnTo>
                  <a:pt x="406379" y="2646455"/>
                </a:lnTo>
                <a:lnTo>
                  <a:pt x="422581" y="2604054"/>
                </a:lnTo>
                <a:lnTo>
                  <a:pt x="439946" y="2562238"/>
                </a:lnTo>
                <a:lnTo>
                  <a:pt x="458452" y="2521027"/>
                </a:lnTo>
                <a:lnTo>
                  <a:pt x="478081" y="2480440"/>
                </a:lnTo>
                <a:lnTo>
                  <a:pt x="498812" y="2440497"/>
                </a:lnTo>
                <a:lnTo>
                  <a:pt x="520625" y="2401218"/>
                </a:lnTo>
                <a:lnTo>
                  <a:pt x="543500" y="2362624"/>
                </a:lnTo>
                <a:lnTo>
                  <a:pt x="567418" y="2324734"/>
                </a:lnTo>
                <a:lnTo>
                  <a:pt x="592358" y="2287568"/>
                </a:lnTo>
                <a:lnTo>
                  <a:pt x="618302" y="2251145"/>
                </a:lnTo>
                <a:lnTo>
                  <a:pt x="645227" y="2215487"/>
                </a:lnTo>
                <a:lnTo>
                  <a:pt x="673219" y="2180490"/>
                </a:lnTo>
                <a:lnTo>
                  <a:pt x="701948" y="2146540"/>
                </a:lnTo>
                <a:lnTo>
                  <a:pt x="731702" y="2113293"/>
                </a:lnTo>
                <a:lnTo>
                  <a:pt x="762360" y="2080888"/>
                </a:lnTo>
                <a:lnTo>
                  <a:pt x="793901" y="2049347"/>
                </a:lnTo>
                <a:lnTo>
                  <a:pt x="826306" y="2018689"/>
                </a:lnTo>
                <a:lnTo>
                  <a:pt x="859553" y="1988935"/>
                </a:lnTo>
                <a:lnTo>
                  <a:pt x="893625" y="1960103"/>
                </a:lnTo>
                <a:lnTo>
                  <a:pt x="928500" y="1932214"/>
                </a:lnTo>
                <a:lnTo>
                  <a:pt x="964158" y="1905289"/>
                </a:lnTo>
                <a:lnTo>
                  <a:pt x="1000581" y="1879345"/>
                </a:lnTo>
                <a:lnTo>
                  <a:pt x="1037747" y="1854405"/>
                </a:lnTo>
                <a:lnTo>
                  <a:pt x="1075637" y="1830487"/>
                </a:lnTo>
                <a:lnTo>
                  <a:pt x="1114231" y="1807612"/>
                </a:lnTo>
                <a:lnTo>
                  <a:pt x="1153510" y="1785799"/>
                </a:lnTo>
                <a:lnTo>
                  <a:pt x="1193453" y="1765068"/>
                </a:lnTo>
                <a:lnTo>
                  <a:pt x="1234040" y="1745439"/>
                </a:lnTo>
                <a:lnTo>
                  <a:pt x="1275251" y="1726933"/>
                </a:lnTo>
                <a:lnTo>
                  <a:pt x="1317067" y="1709568"/>
                </a:lnTo>
                <a:lnTo>
                  <a:pt x="1359468" y="1693366"/>
                </a:lnTo>
                <a:lnTo>
                  <a:pt x="1402433" y="1678345"/>
                </a:lnTo>
                <a:lnTo>
                  <a:pt x="1445944" y="1664526"/>
                </a:lnTo>
                <a:lnTo>
                  <a:pt x="1489979" y="1651929"/>
                </a:lnTo>
                <a:lnTo>
                  <a:pt x="1534519" y="1640573"/>
                </a:lnTo>
                <a:lnTo>
                  <a:pt x="1579544" y="1630478"/>
                </a:lnTo>
                <a:lnTo>
                  <a:pt x="1625035" y="1621665"/>
                </a:lnTo>
                <a:lnTo>
                  <a:pt x="1670971" y="1614153"/>
                </a:lnTo>
                <a:lnTo>
                  <a:pt x="1717332" y="1607963"/>
                </a:lnTo>
                <a:lnTo>
                  <a:pt x="1764099" y="1603113"/>
                </a:lnTo>
                <a:lnTo>
                  <a:pt x="1811251" y="1599624"/>
                </a:lnTo>
                <a:lnTo>
                  <a:pt x="1858769" y="1597517"/>
                </a:lnTo>
                <a:lnTo>
                  <a:pt x="1906633" y="1596810"/>
                </a:lnTo>
                <a:lnTo>
                  <a:pt x="1906633" y="1286976"/>
                </a:lnTo>
                <a:close/>
              </a:path>
              <a:path w="1906905" h="3194050">
                <a:moveTo>
                  <a:pt x="1906633" y="1930464"/>
                </a:moveTo>
                <a:lnTo>
                  <a:pt x="1858251" y="1931378"/>
                </a:lnTo>
                <a:lnTo>
                  <a:pt x="1810324" y="1934098"/>
                </a:lnTo>
                <a:lnTo>
                  <a:pt x="1762884" y="1938590"/>
                </a:lnTo>
                <a:lnTo>
                  <a:pt x="1715966" y="1944822"/>
                </a:lnTo>
                <a:lnTo>
                  <a:pt x="1669601" y="1952761"/>
                </a:lnTo>
                <a:lnTo>
                  <a:pt x="1623822" y="1962373"/>
                </a:lnTo>
                <a:lnTo>
                  <a:pt x="1578664" y="1973627"/>
                </a:lnTo>
                <a:lnTo>
                  <a:pt x="1534157" y="1986488"/>
                </a:lnTo>
                <a:lnTo>
                  <a:pt x="1490336" y="2000925"/>
                </a:lnTo>
                <a:lnTo>
                  <a:pt x="1447234" y="2016903"/>
                </a:lnTo>
                <a:lnTo>
                  <a:pt x="1404883" y="2034391"/>
                </a:lnTo>
                <a:lnTo>
                  <a:pt x="1363316" y="2053355"/>
                </a:lnTo>
                <a:lnTo>
                  <a:pt x="1322566" y="2073762"/>
                </a:lnTo>
                <a:lnTo>
                  <a:pt x="1282667" y="2095579"/>
                </a:lnTo>
                <a:lnTo>
                  <a:pt x="1243650" y="2118773"/>
                </a:lnTo>
                <a:lnTo>
                  <a:pt x="1205550" y="2143312"/>
                </a:lnTo>
                <a:lnTo>
                  <a:pt x="1168398" y="2169163"/>
                </a:lnTo>
                <a:lnTo>
                  <a:pt x="1132229" y="2196291"/>
                </a:lnTo>
                <a:lnTo>
                  <a:pt x="1097074" y="2224666"/>
                </a:lnTo>
                <a:lnTo>
                  <a:pt x="1062968" y="2254252"/>
                </a:lnTo>
                <a:lnTo>
                  <a:pt x="1029942" y="2285019"/>
                </a:lnTo>
                <a:lnTo>
                  <a:pt x="998029" y="2316932"/>
                </a:lnTo>
                <a:lnTo>
                  <a:pt x="967264" y="2349958"/>
                </a:lnTo>
                <a:lnTo>
                  <a:pt x="937678" y="2384066"/>
                </a:lnTo>
                <a:lnTo>
                  <a:pt x="909271" y="2419266"/>
                </a:lnTo>
                <a:lnTo>
                  <a:pt x="882177" y="2455391"/>
                </a:lnTo>
                <a:lnTo>
                  <a:pt x="856327" y="2492543"/>
                </a:lnTo>
                <a:lnTo>
                  <a:pt x="831789" y="2530644"/>
                </a:lnTo>
                <a:lnTo>
                  <a:pt x="808595" y="2569660"/>
                </a:lnTo>
                <a:lnTo>
                  <a:pt x="786779" y="2609560"/>
                </a:lnTo>
                <a:lnTo>
                  <a:pt x="766373" y="2650310"/>
                </a:lnTo>
                <a:lnTo>
                  <a:pt x="747410" y="2691877"/>
                </a:lnTo>
                <a:lnTo>
                  <a:pt x="729923" y="2734228"/>
                </a:lnTo>
                <a:lnTo>
                  <a:pt x="713945" y="2777330"/>
                </a:lnTo>
                <a:lnTo>
                  <a:pt x="699509" y="2821151"/>
                </a:lnTo>
                <a:lnTo>
                  <a:pt x="686648" y="2865657"/>
                </a:lnTo>
                <a:lnTo>
                  <a:pt x="675395" y="2910815"/>
                </a:lnTo>
                <a:lnTo>
                  <a:pt x="665783" y="2956593"/>
                </a:lnTo>
                <a:lnTo>
                  <a:pt x="657844" y="3002957"/>
                </a:lnTo>
                <a:lnTo>
                  <a:pt x="651613" y="3049875"/>
                </a:lnTo>
                <a:lnTo>
                  <a:pt x="647135" y="3097161"/>
                </a:lnTo>
                <a:lnTo>
                  <a:pt x="644402" y="3145239"/>
                </a:lnTo>
                <a:lnTo>
                  <a:pt x="643488" y="3193620"/>
                </a:lnTo>
                <a:lnTo>
                  <a:pt x="953311" y="3193620"/>
                </a:lnTo>
                <a:lnTo>
                  <a:pt x="954480" y="3146117"/>
                </a:lnTo>
                <a:lnTo>
                  <a:pt x="957951" y="3099208"/>
                </a:lnTo>
                <a:lnTo>
                  <a:pt x="963668" y="3052949"/>
                </a:lnTo>
                <a:lnTo>
                  <a:pt x="971576" y="3007395"/>
                </a:lnTo>
                <a:lnTo>
                  <a:pt x="981621" y="2962600"/>
                </a:lnTo>
                <a:lnTo>
                  <a:pt x="993747" y="2918619"/>
                </a:lnTo>
                <a:lnTo>
                  <a:pt x="1007900" y="2875509"/>
                </a:lnTo>
                <a:lnTo>
                  <a:pt x="1024023" y="2833323"/>
                </a:lnTo>
                <a:lnTo>
                  <a:pt x="1042062" y="2792116"/>
                </a:lnTo>
                <a:lnTo>
                  <a:pt x="1061963" y="2751945"/>
                </a:lnTo>
                <a:lnTo>
                  <a:pt x="1083669" y="2712864"/>
                </a:lnTo>
                <a:lnTo>
                  <a:pt x="1107126" y="2674927"/>
                </a:lnTo>
                <a:lnTo>
                  <a:pt x="1132279" y="2638191"/>
                </a:lnTo>
                <a:lnTo>
                  <a:pt x="1159073" y="2602710"/>
                </a:lnTo>
                <a:lnTo>
                  <a:pt x="1187452" y="2568539"/>
                </a:lnTo>
                <a:lnTo>
                  <a:pt x="1217361" y="2535734"/>
                </a:lnTo>
                <a:lnTo>
                  <a:pt x="1248747" y="2504348"/>
                </a:lnTo>
                <a:lnTo>
                  <a:pt x="1281552" y="2474439"/>
                </a:lnTo>
                <a:lnTo>
                  <a:pt x="1315723" y="2446060"/>
                </a:lnTo>
                <a:lnTo>
                  <a:pt x="1351270" y="2419221"/>
                </a:lnTo>
                <a:lnTo>
                  <a:pt x="1387940" y="2394113"/>
                </a:lnTo>
                <a:lnTo>
                  <a:pt x="1425877" y="2370656"/>
                </a:lnTo>
                <a:lnTo>
                  <a:pt x="1464958" y="2348950"/>
                </a:lnTo>
                <a:lnTo>
                  <a:pt x="1505129" y="2329049"/>
                </a:lnTo>
                <a:lnTo>
                  <a:pt x="1546336" y="2311010"/>
                </a:lnTo>
                <a:lnTo>
                  <a:pt x="1588522" y="2294887"/>
                </a:lnTo>
                <a:lnTo>
                  <a:pt x="1631632" y="2280734"/>
                </a:lnTo>
                <a:lnTo>
                  <a:pt x="1675613" y="2268608"/>
                </a:lnTo>
                <a:lnTo>
                  <a:pt x="1720408" y="2258563"/>
                </a:lnTo>
                <a:lnTo>
                  <a:pt x="1765962" y="2250655"/>
                </a:lnTo>
                <a:lnTo>
                  <a:pt x="1812221" y="2244938"/>
                </a:lnTo>
                <a:lnTo>
                  <a:pt x="1859130" y="2241467"/>
                </a:lnTo>
                <a:lnTo>
                  <a:pt x="1906633" y="2240298"/>
                </a:lnTo>
                <a:lnTo>
                  <a:pt x="1906633" y="1930464"/>
                </a:lnTo>
                <a:close/>
              </a:path>
              <a:path w="1906905" h="3194050">
                <a:moveTo>
                  <a:pt x="1906633" y="643488"/>
                </a:moveTo>
                <a:lnTo>
                  <a:pt x="0" y="643488"/>
                </a:lnTo>
                <a:lnTo>
                  <a:pt x="0" y="953321"/>
                </a:lnTo>
                <a:lnTo>
                  <a:pt x="1906633" y="953321"/>
                </a:lnTo>
                <a:lnTo>
                  <a:pt x="1906633" y="643488"/>
                </a:lnTo>
                <a:close/>
              </a:path>
              <a:path w="1906905" h="3194050">
                <a:moveTo>
                  <a:pt x="1906633" y="0"/>
                </a:moveTo>
                <a:lnTo>
                  <a:pt x="0" y="0"/>
                </a:lnTo>
                <a:lnTo>
                  <a:pt x="0" y="309823"/>
                </a:lnTo>
                <a:lnTo>
                  <a:pt x="1906633" y="309823"/>
                </a:lnTo>
                <a:lnTo>
                  <a:pt x="1906633" y="0"/>
                </a:lnTo>
                <a:close/>
              </a:path>
            </a:pathLst>
          </a:custGeom>
          <a:solidFill>
            <a:srgbClr val="C7191C"/>
          </a:solidFill>
        </p:spPr>
        <p:txBody>
          <a:bodyPr wrap="square" lIns="0" tIns="0" rIns="0" bIns="0" rtlCol="0"/>
          <a:lstStyle/>
          <a:p>
            <a:endParaRPr sz="1092" dirty="0"/>
          </a:p>
        </p:txBody>
      </p:sp>
      <p:sp>
        <p:nvSpPr>
          <p:cNvPr id="8" name="object 4">
            <a:extLst>
              <a:ext uri="{FF2B5EF4-FFF2-40B4-BE49-F238E27FC236}">
                <a16:creationId xmlns:a16="http://schemas.microsoft.com/office/drawing/2014/main" id="{EB7B237E-CCD1-6B09-E008-46B16D02BF3A}"/>
              </a:ext>
            </a:extLst>
          </p:cNvPr>
          <p:cNvSpPr/>
          <p:nvPr userDrawn="1"/>
        </p:nvSpPr>
        <p:spPr>
          <a:xfrm>
            <a:off x="9327868" y="4571679"/>
            <a:ext cx="1156430" cy="1936875"/>
          </a:xfrm>
          <a:custGeom>
            <a:avLst/>
            <a:gdLst/>
            <a:ahLst/>
            <a:cxnLst/>
            <a:rect l="l" t="t" r="r" b="b"/>
            <a:pathLst>
              <a:path w="1906905" h="3194050">
                <a:moveTo>
                  <a:pt x="1906633" y="1286976"/>
                </a:moveTo>
                <a:lnTo>
                  <a:pt x="1858257" y="1287581"/>
                </a:lnTo>
                <a:lnTo>
                  <a:pt x="1810175" y="1289386"/>
                </a:lnTo>
                <a:lnTo>
                  <a:pt x="1762399" y="1292378"/>
                </a:lnTo>
                <a:lnTo>
                  <a:pt x="1714944" y="1296541"/>
                </a:lnTo>
                <a:lnTo>
                  <a:pt x="1667825" y="1301861"/>
                </a:lnTo>
                <a:lnTo>
                  <a:pt x="1621056" y="1308324"/>
                </a:lnTo>
                <a:lnTo>
                  <a:pt x="1574651" y="1315916"/>
                </a:lnTo>
                <a:lnTo>
                  <a:pt x="1528625" y="1324621"/>
                </a:lnTo>
                <a:lnTo>
                  <a:pt x="1482993" y="1334426"/>
                </a:lnTo>
                <a:lnTo>
                  <a:pt x="1437768" y="1345316"/>
                </a:lnTo>
                <a:lnTo>
                  <a:pt x="1392966" y="1357277"/>
                </a:lnTo>
                <a:lnTo>
                  <a:pt x="1348600" y="1370294"/>
                </a:lnTo>
                <a:lnTo>
                  <a:pt x="1304685" y="1384352"/>
                </a:lnTo>
                <a:lnTo>
                  <a:pt x="1261235" y="1399439"/>
                </a:lnTo>
                <a:lnTo>
                  <a:pt x="1218265" y="1415538"/>
                </a:lnTo>
                <a:lnTo>
                  <a:pt x="1175789" y="1432636"/>
                </a:lnTo>
                <a:lnTo>
                  <a:pt x="1133822" y="1450718"/>
                </a:lnTo>
                <a:lnTo>
                  <a:pt x="1092378" y="1469771"/>
                </a:lnTo>
                <a:lnTo>
                  <a:pt x="1051471" y="1489778"/>
                </a:lnTo>
                <a:lnTo>
                  <a:pt x="1011116" y="1510726"/>
                </a:lnTo>
                <a:lnTo>
                  <a:pt x="971327" y="1532602"/>
                </a:lnTo>
                <a:lnTo>
                  <a:pt x="932119" y="1555389"/>
                </a:lnTo>
                <a:lnTo>
                  <a:pt x="893506" y="1579074"/>
                </a:lnTo>
                <a:lnTo>
                  <a:pt x="855503" y="1603642"/>
                </a:lnTo>
                <a:lnTo>
                  <a:pt x="818124" y="1629079"/>
                </a:lnTo>
                <a:lnTo>
                  <a:pt x="781382" y="1655371"/>
                </a:lnTo>
                <a:lnTo>
                  <a:pt x="745294" y="1682503"/>
                </a:lnTo>
                <a:lnTo>
                  <a:pt x="709872" y="1710460"/>
                </a:lnTo>
                <a:lnTo>
                  <a:pt x="675133" y="1739229"/>
                </a:lnTo>
                <a:lnTo>
                  <a:pt x="641089" y="1768795"/>
                </a:lnTo>
                <a:lnTo>
                  <a:pt x="607755" y="1799143"/>
                </a:lnTo>
                <a:lnTo>
                  <a:pt x="575147" y="1830259"/>
                </a:lnTo>
                <a:lnTo>
                  <a:pt x="543277" y="1862129"/>
                </a:lnTo>
                <a:lnTo>
                  <a:pt x="512161" y="1894737"/>
                </a:lnTo>
                <a:lnTo>
                  <a:pt x="481813" y="1928071"/>
                </a:lnTo>
                <a:lnTo>
                  <a:pt x="452248" y="1962115"/>
                </a:lnTo>
                <a:lnTo>
                  <a:pt x="423480" y="1996855"/>
                </a:lnTo>
                <a:lnTo>
                  <a:pt x="395522" y="2032277"/>
                </a:lnTo>
                <a:lnTo>
                  <a:pt x="368391" y="2068366"/>
                </a:lnTo>
                <a:lnTo>
                  <a:pt x="342099" y="2105107"/>
                </a:lnTo>
                <a:lnTo>
                  <a:pt x="316662" y="2142487"/>
                </a:lnTo>
                <a:lnTo>
                  <a:pt x="292020" y="2180612"/>
                </a:lnTo>
                <a:lnTo>
                  <a:pt x="268409" y="2219104"/>
                </a:lnTo>
                <a:lnTo>
                  <a:pt x="245622" y="2258312"/>
                </a:lnTo>
                <a:lnTo>
                  <a:pt x="223748" y="2298101"/>
                </a:lnTo>
                <a:lnTo>
                  <a:pt x="202799" y="2338456"/>
                </a:lnTo>
                <a:lnTo>
                  <a:pt x="182792" y="2379363"/>
                </a:lnTo>
                <a:lnTo>
                  <a:pt x="163740" y="2420807"/>
                </a:lnTo>
                <a:lnTo>
                  <a:pt x="145658" y="2462774"/>
                </a:lnTo>
                <a:lnTo>
                  <a:pt x="128560" y="2505250"/>
                </a:lnTo>
                <a:lnTo>
                  <a:pt x="112461" y="2548221"/>
                </a:lnTo>
                <a:lnTo>
                  <a:pt x="97375" y="2591670"/>
                </a:lnTo>
                <a:lnTo>
                  <a:pt x="83316" y="2635586"/>
                </a:lnTo>
                <a:lnTo>
                  <a:pt x="70299" y="2679952"/>
                </a:lnTo>
                <a:lnTo>
                  <a:pt x="58339" y="2724755"/>
                </a:lnTo>
                <a:lnTo>
                  <a:pt x="47449" y="2769979"/>
                </a:lnTo>
                <a:lnTo>
                  <a:pt x="37644" y="2815612"/>
                </a:lnTo>
                <a:lnTo>
                  <a:pt x="28939" y="2861638"/>
                </a:lnTo>
                <a:lnTo>
                  <a:pt x="21348" y="2908042"/>
                </a:lnTo>
                <a:lnTo>
                  <a:pt x="14885" y="2954812"/>
                </a:lnTo>
                <a:lnTo>
                  <a:pt x="9564" y="3001931"/>
                </a:lnTo>
                <a:lnTo>
                  <a:pt x="5401" y="3049385"/>
                </a:lnTo>
                <a:lnTo>
                  <a:pt x="2410" y="3097161"/>
                </a:lnTo>
                <a:lnTo>
                  <a:pt x="605" y="3145239"/>
                </a:lnTo>
                <a:lnTo>
                  <a:pt x="0" y="3193620"/>
                </a:lnTo>
                <a:lnTo>
                  <a:pt x="309823" y="3193620"/>
                </a:lnTo>
                <a:lnTo>
                  <a:pt x="310524" y="3146117"/>
                </a:lnTo>
                <a:lnTo>
                  <a:pt x="312594" y="3099208"/>
                </a:lnTo>
                <a:lnTo>
                  <a:pt x="316126" y="3051086"/>
                </a:lnTo>
                <a:lnTo>
                  <a:pt x="320976" y="3004319"/>
                </a:lnTo>
                <a:lnTo>
                  <a:pt x="327166" y="2957958"/>
                </a:lnTo>
                <a:lnTo>
                  <a:pt x="334678" y="2912022"/>
                </a:lnTo>
                <a:lnTo>
                  <a:pt x="343491" y="2866531"/>
                </a:lnTo>
                <a:lnTo>
                  <a:pt x="353676" y="2821151"/>
                </a:lnTo>
                <a:lnTo>
                  <a:pt x="364942" y="2776966"/>
                </a:lnTo>
                <a:lnTo>
                  <a:pt x="377539" y="2732931"/>
                </a:lnTo>
                <a:lnTo>
                  <a:pt x="391358" y="2689420"/>
                </a:lnTo>
                <a:lnTo>
                  <a:pt x="406379" y="2646455"/>
                </a:lnTo>
                <a:lnTo>
                  <a:pt x="422581" y="2604054"/>
                </a:lnTo>
                <a:lnTo>
                  <a:pt x="439946" y="2562238"/>
                </a:lnTo>
                <a:lnTo>
                  <a:pt x="458452" y="2521027"/>
                </a:lnTo>
                <a:lnTo>
                  <a:pt x="478081" y="2480440"/>
                </a:lnTo>
                <a:lnTo>
                  <a:pt x="498812" y="2440497"/>
                </a:lnTo>
                <a:lnTo>
                  <a:pt x="520625" y="2401218"/>
                </a:lnTo>
                <a:lnTo>
                  <a:pt x="543500" y="2362624"/>
                </a:lnTo>
                <a:lnTo>
                  <a:pt x="567418" y="2324734"/>
                </a:lnTo>
                <a:lnTo>
                  <a:pt x="592358" y="2287568"/>
                </a:lnTo>
                <a:lnTo>
                  <a:pt x="618302" y="2251145"/>
                </a:lnTo>
                <a:lnTo>
                  <a:pt x="645227" y="2215487"/>
                </a:lnTo>
                <a:lnTo>
                  <a:pt x="673219" y="2180490"/>
                </a:lnTo>
                <a:lnTo>
                  <a:pt x="701948" y="2146540"/>
                </a:lnTo>
                <a:lnTo>
                  <a:pt x="731702" y="2113293"/>
                </a:lnTo>
                <a:lnTo>
                  <a:pt x="762360" y="2080888"/>
                </a:lnTo>
                <a:lnTo>
                  <a:pt x="793901" y="2049347"/>
                </a:lnTo>
                <a:lnTo>
                  <a:pt x="826306" y="2018689"/>
                </a:lnTo>
                <a:lnTo>
                  <a:pt x="859553" y="1988935"/>
                </a:lnTo>
                <a:lnTo>
                  <a:pt x="893625" y="1960103"/>
                </a:lnTo>
                <a:lnTo>
                  <a:pt x="928500" y="1932214"/>
                </a:lnTo>
                <a:lnTo>
                  <a:pt x="964158" y="1905289"/>
                </a:lnTo>
                <a:lnTo>
                  <a:pt x="1000581" y="1879345"/>
                </a:lnTo>
                <a:lnTo>
                  <a:pt x="1037747" y="1854405"/>
                </a:lnTo>
                <a:lnTo>
                  <a:pt x="1075637" y="1830487"/>
                </a:lnTo>
                <a:lnTo>
                  <a:pt x="1114231" y="1807612"/>
                </a:lnTo>
                <a:lnTo>
                  <a:pt x="1153510" y="1785799"/>
                </a:lnTo>
                <a:lnTo>
                  <a:pt x="1193453" y="1765068"/>
                </a:lnTo>
                <a:lnTo>
                  <a:pt x="1234040" y="1745439"/>
                </a:lnTo>
                <a:lnTo>
                  <a:pt x="1275251" y="1726933"/>
                </a:lnTo>
                <a:lnTo>
                  <a:pt x="1317067" y="1709568"/>
                </a:lnTo>
                <a:lnTo>
                  <a:pt x="1359468" y="1693366"/>
                </a:lnTo>
                <a:lnTo>
                  <a:pt x="1402433" y="1678345"/>
                </a:lnTo>
                <a:lnTo>
                  <a:pt x="1445944" y="1664526"/>
                </a:lnTo>
                <a:lnTo>
                  <a:pt x="1489979" y="1651929"/>
                </a:lnTo>
                <a:lnTo>
                  <a:pt x="1534519" y="1640573"/>
                </a:lnTo>
                <a:lnTo>
                  <a:pt x="1579544" y="1630478"/>
                </a:lnTo>
                <a:lnTo>
                  <a:pt x="1625035" y="1621665"/>
                </a:lnTo>
                <a:lnTo>
                  <a:pt x="1670971" y="1614153"/>
                </a:lnTo>
                <a:lnTo>
                  <a:pt x="1717332" y="1607963"/>
                </a:lnTo>
                <a:lnTo>
                  <a:pt x="1764099" y="1603113"/>
                </a:lnTo>
                <a:lnTo>
                  <a:pt x="1811251" y="1599624"/>
                </a:lnTo>
                <a:lnTo>
                  <a:pt x="1858769" y="1597517"/>
                </a:lnTo>
                <a:lnTo>
                  <a:pt x="1906633" y="1596810"/>
                </a:lnTo>
                <a:lnTo>
                  <a:pt x="1906633" y="1286976"/>
                </a:lnTo>
                <a:close/>
              </a:path>
              <a:path w="1906905" h="3194050">
                <a:moveTo>
                  <a:pt x="1906633" y="1930464"/>
                </a:moveTo>
                <a:lnTo>
                  <a:pt x="1858251" y="1931378"/>
                </a:lnTo>
                <a:lnTo>
                  <a:pt x="1810324" y="1934098"/>
                </a:lnTo>
                <a:lnTo>
                  <a:pt x="1762884" y="1938590"/>
                </a:lnTo>
                <a:lnTo>
                  <a:pt x="1715966" y="1944822"/>
                </a:lnTo>
                <a:lnTo>
                  <a:pt x="1669601" y="1952761"/>
                </a:lnTo>
                <a:lnTo>
                  <a:pt x="1623822" y="1962373"/>
                </a:lnTo>
                <a:lnTo>
                  <a:pt x="1578664" y="1973627"/>
                </a:lnTo>
                <a:lnTo>
                  <a:pt x="1534157" y="1986488"/>
                </a:lnTo>
                <a:lnTo>
                  <a:pt x="1490336" y="2000925"/>
                </a:lnTo>
                <a:lnTo>
                  <a:pt x="1447234" y="2016903"/>
                </a:lnTo>
                <a:lnTo>
                  <a:pt x="1404883" y="2034391"/>
                </a:lnTo>
                <a:lnTo>
                  <a:pt x="1363316" y="2053355"/>
                </a:lnTo>
                <a:lnTo>
                  <a:pt x="1322566" y="2073762"/>
                </a:lnTo>
                <a:lnTo>
                  <a:pt x="1282667" y="2095579"/>
                </a:lnTo>
                <a:lnTo>
                  <a:pt x="1243650" y="2118773"/>
                </a:lnTo>
                <a:lnTo>
                  <a:pt x="1205550" y="2143312"/>
                </a:lnTo>
                <a:lnTo>
                  <a:pt x="1168398" y="2169163"/>
                </a:lnTo>
                <a:lnTo>
                  <a:pt x="1132229" y="2196291"/>
                </a:lnTo>
                <a:lnTo>
                  <a:pt x="1097074" y="2224666"/>
                </a:lnTo>
                <a:lnTo>
                  <a:pt x="1062968" y="2254252"/>
                </a:lnTo>
                <a:lnTo>
                  <a:pt x="1029942" y="2285019"/>
                </a:lnTo>
                <a:lnTo>
                  <a:pt x="998029" y="2316932"/>
                </a:lnTo>
                <a:lnTo>
                  <a:pt x="967264" y="2349958"/>
                </a:lnTo>
                <a:lnTo>
                  <a:pt x="937678" y="2384066"/>
                </a:lnTo>
                <a:lnTo>
                  <a:pt x="909271" y="2419266"/>
                </a:lnTo>
                <a:lnTo>
                  <a:pt x="882177" y="2455391"/>
                </a:lnTo>
                <a:lnTo>
                  <a:pt x="856327" y="2492543"/>
                </a:lnTo>
                <a:lnTo>
                  <a:pt x="831789" y="2530644"/>
                </a:lnTo>
                <a:lnTo>
                  <a:pt x="808595" y="2569660"/>
                </a:lnTo>
                <a:lnTo>
                  <a:pt x="786779" y="2609560"/>
                </a:lnTo>
                <a:lnTo>
                  <a:pt x="766373" y="2650310"/>
                </a:lnTo>
                <a:lnTo>
                  <a:pt x="747410" y="2691877"/>
                </a:lnTo>
                <a:lnTo>
                  <a:pt x="729923" y="2734228"/>
                </a:lnTo>
                <a:lnTo>
                  <a:pt x="713945" y="2777330"/>
                </a:lnTo>
                <a:lnTo>
                  <a:pt x="699509" y="2821151"/>
                </a:lnTo>
                <a:lnTo>
                  <a:pt x="686648" y="2865657"/>
                </a:lnTo>
                <a:lnTo>
                  <a:pt x="675395" y="2910815"/>
                </a:lnTo>
                <a:lnTo>
                  <a:pt x="665783" y="2956593"/>
                </a:lnTo>
                <a:lnTo>
                  <a:pt x="657844" y="3002957"/>
                </a:lnTo>
                <a:lnTo>
                  <a:pt x="651613" y="3049875"/>
                </a:lnTo>
                <a:lnTo>
                  <a:pt x="647135" y="3097161"/>
                </a:lnTo>
                <a:lnTo>
                  <a:pt x="644402" y="3145239"/>
                </a:lnTo>
                <a:lnTo>
                  <a:pt x="643488" y="3193620"/>
                </a:lnTo>
                <a:lnTo>
                  <a:pt x="953311" y="3193620"/>
                </a:lnTo>
                <a:lnTo>
                  <a:pt x="954480" y="3146117"/>
                </a:lnTo>
                <a:lnTo>
                  <a:pt x="957951" y="3099208"/>
                </a:lnTo>
                <a:lnTo>
                  <a:pt x="963668" y="3052949"/>
                </a:lnTo>
                <a:lnTo>
                  <a:pt x="971576" y="3007395"/>
                </a:lnTo>
                <a:lnTo>
                  <a:pt x="981621" y="2962600"/>
                </a:lnTo>
                <a:lnTo>
                  <a:pt x="993747" y="2918619"/>
                </a:lnTo>
                <a:lnTo>
                  <a:pt x="1007900" y="2875509"/>
                </a:lnTo>
                <a:lnTo>
                  <a:pt x="1024023" y="2833323"/>
                </a:lnTo>
                <a:lnTo>
                  <a:pt x="1042062" y="2792116"/>
                </a:lnTo>
                <a:lnTo>
                  <a:pt x="1061963" y="2751945"/>
                </a:lnTo>
                <a:lnTo>
                  <a:pt x="1083669" y="2712864"/>
                </a:lnTo>
                <a:lnTo>
                  <a:pt x="1107126" y="2674927"/>
                </a:lnTo>
                <a:lnTo>
                  <a:pt x="1132279" y="2638191"/>
                </a:lnTo>
                <a:lnTo>
                  <a:pt x="1159073" y="2602710"/>
                </a:lnTo>
                <a:lnTo>
                  <a:pt x="1187452" y="2568539"/>
                </a:lnTo>
                <a:lnTo>
                  <a:pt x="1217361" y="2535734"/>
                </a:lnTo>
                <a:lnTo>
                  <a:pt x="1248747" y="2504348"/>
                </a:lnTo>
                <a:lnTo>
                  <a:pt x="1281552" y="2474439"/>
                </a:lnTo>
                <a:lnTo>
                  <a:pt x="1315723" y="2446060"/>
                </a:lnTo>
                <a:lnTo>
                  <a:pt x="1351270" y="2419221"/>
                </a:lnTo>
                <a:lnTo>
                  <a:pt x="1387940" y="2394113"/>
                </a:lnTo>
                <a:lnTo>
                  <a:pt x="1425877" y="2370656"/>
                </a:lnTo>
                <a:lnTo>
                  <a:pt x="1464958" y="2348950"/>
                </a:lnTo>
                <a:lnTo>
                  <a:pt x="1505129" y="2329049"/>
                </a:lnTo>
                <a:lnTo>
                  <a:pt x="1546336" y="2311010"/>
                </a:lnTo>
                <a:lnTo>
                  <a:pt x="1588522" y="2294887"/>
                </a:lnTo>
                <a:lnTo>
                  <a:pt x="1631632" y="2280734"/>
                </a:lnTo>
                <a:lnTo>
                  <a:pt x="1675613" y="2268608"/>
                </a:lnTo>
                <a:lnTo>
                  <a:pt x="1720408" y="2258563"/>
                </a:lnTo>
                <a:lnTo>
                  <a:pt x="1765962" y="2250655"/>
                </a:lnTo>
                <a:lnTo>
                  <a:pt x="1812221" y="2244938"/>
                </a:lnTo>
                <a:lnTo>
                  <a:pt x="1859130" y="2241467"/>
                </a:lnTo>
                <a:lnTo>
                  <a:pt x="1906633" y="2240298"/>
                </a:lnTo>
                <a:lnTo>
                  <a:pt x="1906633" y="1930464"/>
                </a:lnTo>
                <a:close/>
              </a:path>
              <a:path w="1906905" h="3194050">
                <a:moveTo>
                  <a:pt x="1906633" y="643488"/>
                </a:moveTo>
                <a:lnTo>
                  <a:pt x="0" y="643488"/>
                </a:lnTo>
                <a:lnTo>
                  <a:pt x="0" y="953321"/>
                </a:lnTo>
                <a:lnTo>
                  <a:pt x="1906633" y="953321"/>
                </a:lnTo>
                <a:lnTo>
                  <a:pt x="1906633" y="643488"/>
                </a:lnTo>
                <a:close/>
              </a:path>
              <a:path w="1906905" h="3194050">
                <a:moveTo>
                  <a:pt x="1906633" y="0"/>
                </a:moveTo>
                <a:lnTo>
                  <a:pt x="0" y="0"/>
                </a:lnTo>
                <a:lnTo>
                  <a:pt x="0" y="309823"/>
                </a:lnTo>
                <a:lnTo>
                  <a:pt x="1906633" y="309823"/>
                </a:lnTo>
                <a:lnTo>
                  <a:pt x="1906633" y="0"/>
                </a:lnTo>
                <a:close/>
              </a:path>
            </a:pathLst>
          </a:custGeom>
          <a:solidFill>
            <a:srgbClr val="C7191C"/>
          </a:solidFill>
        </p:spPr>
        <p:txBody>
          <a:bodyPr wrap="square" lIns="0" tIns="0" rIns="0" bIns="0" rtlCol="0"/>
          <a:lstStyle/>
          <a:p>
            <a:endParaRPr sz="1092" dirty="0"/>
          </a:p>
        </p:txBody>
      </p:sp>
      <p:sp>
        <p:nvSpPr>
          <p:cNvPr id="9" name="object 5">
            <a:extLst>
              <a:ext uri="{FF2B5EF4-FFF2-40B4-BE49-F238E27FC236}">
                <a16:creationId xmlns:a16="http://schemas.microsoft.com/office/drawing/2014/main" id="{6EA1788C-C245-9500-0FC4-F3C5E01CE6FF}"/>
              </a:ext>
            </a:extLst>
          </p:cNvPr>
          <p:cNvSpPr/>
          <p:nvPr userDrawn="1"/>
        </p:nvSpPr>
        <p:spPr>
          <a:xfrm>
            <a:off x="349250" y="1404839"/>
            <a:ext cx="1156430" cy="1936875"/>
          </a:xfrm>
          <a:custGeom>
            <a:avLst/>
            <a:gdLst/>
            <a:ahLst/>
            <a:cxnLst/>
            <a:rect l="l" t="t" r="r" b="b"/>
            <a:pathLst>
              <a:path w="1906905" h="3194050">
                <a:moveTo>
                  <a:pt x="1906643" y="643488"/>
                </a:moveTo>
                <a:lnTo>
                  <a:pt x="0" y="643488"/>
                </a:lnTo>
                <a:lnTo>
                  <a:pt x="0" y="953321"/>
                </a:lnTo>
                <a:lnTo>
                  <a:pt x="1906643" y="953321"/>
                </a:lnTo>
                <a:lnTo>
                  <a:pt x="1906643" y="643488"/>
                </a:lnTo>
                <a:close/>
              </a:path>
              <a:path w="1906905" h="3194050">
                <a:moveTo>
                  <a:pt x="1906643" y="0"/>
                </a:moveTo>
                <a:lnTo>
                  <a:pt x="0" y="0"/>
                </a:lnTo>
                <a:lnTo>
                  <a:pt x="0" y="309833"/>
                </a:lnTo>
                <a:lnTo>
                  <a:pt x="1906643" y="309833"/>
                </a:lnTo>
                <a:lnTo>
                  <a:pt x="1906643" y="0"/>
                </a:lnTo>
                <a:close/>
              </a:path>
              <a:path w="1906905" h="3194050">
                <a:moveTo>
                  <a:pt x="0" y="1930475"/>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44" y="3193620"/>
                </a:lnTo>
                <a:lnTo>
                  <a:pt x="1262231" y="3145239"/>
                </a:lnTo>
                <a:lnTo>
                  <a:pt x="1259497" y="3097161"/>
                </a:lnTo>
                <a:lnTo>
                  <a:pt x="1255019" y="3049875"/>
                </a:lnTo>
                <a:lnTo>
                  <a:pt x="1248788" y="3002958"/>
                </a:lnTo>
                <a:lnTo>
                  <a:pt x="1240849" y="2956593"/>
                </a:lnTo>
                <a:lnTo>
                  <a:pt x="1231237" y="2910816"/>
                </a:lnTo>
                <a:lnTo>
                  <a:pt x="1219984" y="2865658"/>
                </a:lnTo>
                <a:lnTo>
                  <a:pt x="1207123" y="2821152"/>
                </a:lnTo>
                <a:lnTo>
                  <a:pt x="1192687" y="2777332"/>
                </a:lnTo>
                <a:lnTo>
                  <a:pt x="1176709" y="2734230"/>
                </a:lnTo>
                <a:lnTo>
                  <a:pt x="1159222" y="2691879"/>
                </a:lnTo>
                <a:lnTo>
                  <a:pt x="1140259" y="2650312"/>
                </a:lnTo>
                <a:lnTo>
                  <a:pt x="1119853" y="2609562"/>
                </a:lnTo>
                <a:lnTo>
                  <a:pt x="1098037" y="2569663"/>
                </a:lnTo>
                <a:lnTo>
                  <a:pt x="1074843" y="2530646"/>
                </a:lnTo>
                <a:lnTo>
                  <a:pt x="1050305" y="2492546"/>
                </a:lnTo>
                <a:lnTo>
                  <a:pt x="1024455" y="2455394"/>
                </a:lnTo>
                <a:lnTo>
                  <a:pt x="997328" y="2419225"/>
                </a:lnTo>
                <a:lnTo>
                  <a:pt x="968954" y="2384070"/>
                </a:lnTo>
                <a:lnTo>
                  <a:pt x="939368" y="2349963"/>
                </a:lnTo>
                <a:lnTo>
                  <a:pt x="908603" y="2316937"/>
                </a:lnTo>
                <a:lnTo>
                  <a:pt x="876690" y="2285024"/>
                </a:lnTo>
                <a:lnTo>
                  <a:pt x="843664" y="2254258"/>
                </a:lnTo>
                <a:lnTo>
                  <a:pt x="809558" y="2224672"/>
                </a:lnTo>
                <a:lnTo>
                  <a:pt x="774403" y="2196298"/>
                </a:lnTo>
                <a:lnTo>
                  <a:pt x="738234" y="2169170"/>
                </a:lnTo>
                <a:lnTo>
                  <a:pt x="701082" y="2143320"/>
                </a:lnTo>
                <a:lnTo>
                  <a:pt x="662982" y="2118781"/>
                </a:lnTo>
                <a:lnTo>
                  <a:pt x="623965" y="2095587"/>
                </a:lnTo>
                <a:lnTo>
                  <a:pt x="584066" y="2073770"/>
                </a:lnTo>
                <a:lnTo>
                  <a:pt x="543316" y="2053363"/>
                </a:lnTo>
                <a:lnTo>
                  <a:pt x="501749" y="2034400"/>
                </a:lnTo>
                <a:lnTo>
                  <a:pt x="459398" y="2016912"/>
                </a:lnTo>
                <a:lnTo>
                  <a:pt x="416296" y="2000934"/>
                </a:lnTo>
                <a:lnTo>
                  <a:pt x="372475" y="1986498"/>
                </a:lnTo>
                <a:lnTo>
                  <a:pt x="327968" y="1973636"/>
                </a:lnTo>
                <a:lnTo>
                  <a:pt x="282810" y="1962383"/>
                </a:lnTo>
                <a:lnTo>
                  <a:pt x="237031" y="1952771"/>
                </a:lnTo>
                <a:lnTo>
                  <a:pt x="190666" y="1944832"/>
                </a:lnTo>
                <a:lnTo>
                  <a:pt x="143748" y="1938600"/>
                </a:lnTo>
                <a:lnTo>
                  <a:pt x="96308" y="1934108"/>
                </a:lnTo>
                <a:lnTo>
                  <a:pt x="48381" y="1931389"/>
                </a:lnTo>
                <a:lnTo>
                  <a:pt x="0" y="1930475"/>
                </a:lnTo>
                <a:close/>
              </a:path>
              <a:path w="1906905"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4" y="2777332"/>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3" y="2861638"/>
                </a:lnTo>
                <a:lnTo>
                  <a:pt x="1868998" y="2815612"/>
                </a:lnTo>
                <a:lnTo>
                  <a:pt x="1859193" y="2769979"/>
                </a:lnTo>
                <a:lnTo>
                  <a:pt x="1848303" y="2724755"/>
                </a:lnTo>
                <a:lnTo>
                  <a:pt x="1836342" y="2679952"/>
                </a:lnTo>
                <a:lnTo>
                  <a:pt x="1823326" y="2635586"/>
                </a:lnTo>
                <a:lnTo>
                  <a:pt x="1809267" y="2591670"/>
                </a:lnTo>
                <a:lnTo>
                  <a:pt x="1794180" y="2548221"/>
                </a:lnTo>
                <a:lnTo>
                  <a:pt x="1778081" y="2505250"/>
                </a:lnTo>
                <a:lnTo>
                  <a:pt x="1760983" y="2462774"/>
                </a:lnTo>
                <a:lnTo>
                  <a:pt x="1742901" y="2420807"/>
                </a:lnTo>
                <a:lnTo>
                  <a:pt x="1723849" y="2379363"/>
                </a:lnTo>
                <a:lnTo>
                  <a:pt x="1703841" y="2338456"/>
                </a:lnTo>
                <a:lnTo>
                  <a:pt x="1682893" y="2298101"/>
                </a:lnTo>
                <a:lnTo>
                  <a:pt x="1661018" y="2258312"/>
                </a:lnTo>
                <a:lnTo>
                  <a:pt x="1638230" y="2219104"/>
                </a:lnTo>
                <a:lnTo>
                  <a:pt x="1614545" y="2180490"/>
                </a:lnTo>
                <a:lnTo>
                  <a:pt x="1589977" y="2142487"/>
                </a:lnTo>
                <a:lnTo>
                  <a:pt x="1564540" y="2105107"/>
                </a:lnTo>
                <a:lnTo>
                  <a:pt x="1538248" y="2068366"/>
                </a:lnTo>
                <a:lnTo>
                  <a:pt x="1511116" y="2032277"/>
                </a:lnTo>
                <a:lnTo>
                  <a:pt x="1483159" y="1996855"/>
                </a:lnTo>
                <a:lnTo>
                  <a:pt x="1454390" y="1962115"/>
                </a:lnTo>
                <a:lnTo>
                  <a:pt x="1424824" y="1928071"/>
                </a:lnTo>
                <a:lnTo>
                  <a:pt x="1394476" y="1894737"/>
                </a:lnTo>
                <a:lnTo>
                  <a:pt x="1363360" y="1862129"/>
                </a:lnTo>
                <a:lnTo>
                  <a:pt x="1331491" y="1830259"/>
                </a:lnTo>
                <a:lnTo>
                  <a:pt x="1298882" y="1799143"/>
                </a:lnTo>
                <a:lnTo>
                  <a:pt x="1265548" y="1768795"/>
                </a:lnTo>
                <a:lnTo>
                  <a:pt x="1231504" y="1739229"/>
                </a:lnTo>
                <a:lnTo>
                  <a:pt x="1196764" y="1710460"/>
                </a:lnTo>
                <a:lnTo>
                  <a:pt x="1161342" y="1682503"/>
                </a:lnTo>
                <a:lnTo>
                  <a:pt x="1125253" y="1655371"/>
                </a:lnTo>
                <a:lnTo>
                  <a:pt x="1088512" y="1629079"/>
                </a:lnTo>
                <a:lnTo>
                  <a:pt x="1051132" y="1603642"/>
                </a:lnTo>
                <a:lnTo>
                  <a:pt x="1013129" y="1579074"/>
                </a:lnTo>
                <a:lnTo>
                  <a:pt x="974515" y="1555389"/>
                </a:lnTo>
                <a:lnTo>
                  <a:pt x="935307" y="1532602"/>
                </a:lnTo>
                <a:lnTo>
                  <a:pt x="895518" y="1510726"/>
                </a:lnTo>
                <a:lnTo>
                  <a:pt x="855163" y="1489778"/>
                </a:lnTo>
                <a:lnTo>
                  <a:pt x="814256" y="1469771"/>
                </a:lnTo>
                <a:lnTo>
                  <a:pt x="772812" y="1450718"/>
                </a:lnTo>
                <a:lnTo>
                  <a:pt x="730845" y="1432636"/>
                </a:lnTo>
                <a:lnTo>
                  <a:pt x="688369" y="1415538"/>
                </a:lnTo>
                <a:lnTo>
                  <a:pt x="645398" y="1399439"/>
                </a:lnTo>
                <a:lnTo>
                  <a:pt x="601949" y="1384352"/>
                </a:lnTo>
                <a:lnTo>
                  <a:pt x="558033" y="1370294"/>
                </a:lnTo>
                <a:lnTo>
                  <a:pt x="513667" y="1357277"/>
                </a:lnTo>
                <a:lnTo>
                  <a:pt x="468864" y="1345316"/>
                </a:lnTo>
                <a:lnTo>
                  <a:pt x="423640" y="1334426"/>
                </a:lnTo>
                <a:lnTo>
                  <a:pt x="378007" y="1324621"/>
                </a:lnTo>
                <a:lnTo>
                  <a:pt x="331981" y="1315916"/>
                </a:lnTo>
                <a:lnTo>
                  <a:pt x="285577" y="1308324"/>
                </a:lnTo>
                <a:lnTo>
                  <a:pt x="238808" y="1301861"/>
                </a:lnTo>
                <a:lnTo>
                  <a:pt x="191688" y="1296541"/>
                </a:lnTo>
                <a:lnTo>
                  <a:pt x="144234" y="1292378"/>
                </a:lnTo>
                <a:lnTo>
                  <a:pt x="96458" y="1289386"/>
                </a:lnTo>
                <a:lnTo>
                  <a:pt x="48375" y="1287581"/>
                </a:lnTo>
                <a:lnTo>
                  <a:pt x="0" y="1286976"/>
                </a:lnTo>
                <a:close/>
              </a:path>
            </a:pathLst>
          </a:custGeom>
          <a:solidFill>
            <a:srgbClr val="C7191C"/>
          </a:solidFill>
        </p:spPr>
        <p:txBody>
          <a:bodyPr wrap="square" lIns="0" tIns="0" rIns="0" bIns="0" rtlCol="0"/>
          <a:lstStyle/>
          <a:p>
            <a:endParaRPr sz="1092" dirty="0"/>
          </a:p>
        </p:txBody>
      </p:sp>
    </p:spTree>
    <p:extLst>
      <p:ext uri="{BB962C8B-B14F-4D97-AF65-F5344CB8AC3E}">
        <p14:creationId xmlns:p14="http://schemas.microsoft.com/office/powerpoint/2010/main" val="232493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07">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id="{F367F141-42DD-0960-39D6-497EFD48ED75}"/>
              </a:ext>
            </a:extLst>
          </p:cNvPr>
          <p:cNvPicPr/>
          <p:nvPr/>
        </p:nvPicPr>
        <p:blipFill>
          <a:blip r:embed="rId2" cstate="print"/>
          <a:stretch>
            <a:fillRect/>
          </a:stretch>
        </p:blipFill>
        <p:spPr>
          <a:xfrm>
            <a:off x="4982788" y="349226"/>
            <a:ext cx="6859962" cy="6159067"/>
          </a:xfrm>
          <a:prstGeom prst="rect">
            <a:avLst/>
          </a:prstGeom>
        </p:spPr>
      </p:pic>
      <p:pic>
        <p:nvPicPr>
          <p:cNvPr id="35" name="object 7">
            <a:extLst>
              <a:ext uri="{FF2B5EF4-FFF2-40B4-BE49-F238E27FC236}">
                <a16:creationId xmlns:a16="http://schemas.microsoft.com/office/drawing/2014/main" id="{1A385957-38C8-D6A8-AA78-6F8F8038BCC8}"/>
              </a:ext>
            </a:extLst>
          </p:cNvPr>
          <p:cNvPicPr/>
          <p:nvPr userDrawn="1"/>
        </p:nvPicPr>
        <p:blipFill>
          <a:blip r:embed="rId3" cstate="print"/>
          <a:stretch>
            <a:fillRect/>
          </a:stretch>
        </p:blipFill>
        <p:spPr>
          <a:xfrm>
            <a:off x="349251" y="352312"/>
            <a:ext cx="1770062" cy="378452"/>
          </a:xfrm>
          <a:prstGeom prst="rect">
            <a:avLst/>
          </a:prstGeom>
        </p:spPr>
      </p:pic>
      <p:sp>
        <p:nvSpPr>
          <p:cNvPr id="38" name="Picture Placeholder 20">
            <a:extLst>
              <a:ext uri="{FF2B5EF4-FFF2-40B4-BE49-F238E27FC236}">
                <a16:creationId xmlns:a16="http://schemas.microsoft.com/office/drawing/2014/main" id="{BC78748F-7A11-7307-2262-A5BFA472DB8B}"/>
              </a:ext>
            </a:extLst>
          </p:cNvPr>
          <p:cNvSpPr>
            <a:spLocks noGrp="1"/>
          </p:cNvSpPr>
          <p:nvPr>
            <p:ph type="pic" sz="quarter" idx="11"/>
          </p:nvPr>
        </p:nvSpPr>
        <p:spPr>
          <a:xfrm>
            <a:off x="6141174" y="679181"/>
            <a:ext cx="5709278" cy="4020845"/>
          </a:xfrm>
          <a:prstGeom prst="rect">
            <a:avLst/>
          </a:prstGeom>
          <a:solidFill>
            <a:schemeClr val="tx1"/>
          </a:solidFill>
        </p:spPr>
        <p:txBody>
          <a:bodyPr/>
          <a:lstStyle>
            <a:lvl1pPr>
              <a:defRPr>
                <a:noFill/>
              </a:defRPr>
            </a:lvl1pPr>
          </a:lstStyle>
          <a:p>
            <a:endParaRPr lang="en-US" dirty="0"/>
          </a:p>
        </p:txBody>
      </p:sp>
      <p:sp>
        <p:nvSpPr>
          <p:cNvPr id="5" name="Text Placeholder 2">
            <a:extLst>
              <a:ext uri="{FF2B5EF4-FFF2-40B4-BE49-F238E27FC236}">
                <a16:creationId xmlns:a16="http://schemas.microsoft.com/office/drawing/2014/main" id="{4EAAE98D-291D-1665-60D9-37CF38EE1072}"/>
              </a:ext>
            </a:extLst>
          </p:cNvPr>
          <p:cNvSpPr>
            <a:spLocks noGrp="1"/>
          </p:cNvSpPr>
          <p:nvPr>
            <p:ph type="body" sz="quarter" idx="13" hasCustomPrompt="1"/>
          </p:nvPr>
        </p:nvSpPr>
        <p:spPr>
          <a:xfrm>
            <a:off x="319627" y="4098505"/>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6" name="Text Placeholder 17">
            <a:extLst>
              <a:ext uri="{FF2B5EF4-FFF2-40B4-BE49-F238E27FC236}">
                <a16:creationId xmlns:a16="http://schemas.microsoft.com/office/drawing/2014/main" id="{451E9D8E-70D1-3D67-233B-9476856C34A5}"/>
              </a:ext>
            </a:extLst>
          </p:cNvPr>
          <p:cNvSpPr>
            <a:spLocks noGrp="1"/>
          </p:cNvSpPr>
          <p:nvPr>
            <p:ph type="body" sz="quarter" idx="12" hasCustomPrompt="1"/>
          </p:nvPr>
        </p:nvSpPr>
        <p:spPr>
          <a:xfrm>
            <a:off x="340578" y="6205337"/>
            <a:ext cx="2495394" cy="600701"/>
          </a:xfrm>
          <a:prstGeom prst="rect">
            <a:avLst/>
          </a:prstGeom>
        </p:spPr>
        <p:txBody>
          <a:bodyPr lIns="0" tIns="14400" rIns="0" bIns="0"/>
          <a:lstStyle>
            <a:lvl1pPr>
              <a:defRPr sz="2426">
                <a:solidFill>
                  <a:srgbClr val="F0F0EB"/>
                </a:solidFill>
                <a:latin typeface="Arial" panose="020B0604020202020204" pitchFamily="34" charset="0"/>
                <a:cs typeface="Arial" panose="020B0604020202020204" pitchFamily="34" charset="0"/>
              </a:defRPr>
            </a:lvl1pPr>
          </a:lstStyle>
          <a:p>
            <a:pPr lvl="0"/>
            <a:r>
              <a:rPr lang="en-GB"/>
              <a:t>Sub-heading</a:t>
            </a:r>
            <a:endParaRPr lang="en-US"/>
          </a:p>
        </p:txBody>
      </p:sp>
    </p:spTree>
    <p:extLst>
      <p:ext uri="{BB962C8B-B14F-4D97-AF65-F5344CB8AC3E}">
        <p14:creationId xmlns:p14="http://schemas.microsoft.com/office/powerpoint/2010/main" val="161756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pic>
        <p:nvPicPr>
          <p:cNvPr id="9" name="object 6">
            <a:extLst>
              <a:ext uri="{FF2B5EF4-FFF2-40B4-BE49-F238E27FC236}">
                <a16:creationId xmlns:a16="http://schemas.microsoft.com/office/drawing/2014/main" id="{E5DB4197-0E94-4579-B383-F291954A98C0}"/>
              </a:ext>
            </a:extLst>
          </p:cNvPr>
          <p:cNvPicPr/>
          <p:nvPr userDrawn="1"/>
        </p:nvPicPr>
        <p:blipFill>
          <a:blip r:embed="rId2" cstate="print"/>
          <a:stretch>
            <a:fillRect/>
          </a:stretch>
        </p:blipFill>
        <p:spPr>
          <a:xfrm>
            <a:off x="10985348" y="349225"/>
            <a:ext cx="857402" cy="6159067"/>
          </a:xfrm>
          <a:prstGeom prst="rect">
            <a:avLst/>
          </a:prstGeom>
        </p:spPr>
      </p:pic>
      <p:pic>
        <p:nvPicPr>
          <p:cNvPr id="10" name="object 7">
            <a:extLst>
              <a:ext uri="{FF2B5EF4-FFF2-40B4-BE49-F238E27FC236}">
                <a16:creationId xmlns:a16="http://schemas.microsoft.com/office/drawing/2014/main" id="{271C836A-433D-46C8-3FA2-FE8C258174C1}"/>
              </a:ext>
            </a:extLst>
          </p:cNvPr>
          <p:cNvPicPr/>
          <p:nvPr userDrawn="1"/>
        </p:nvPicPr>
        <p:blipFill>
          <a:blip r:embed="rId3" cstate="print"/>
          <a:stretch>
            <a:fillRect/>
          </a:stretch>
        </p:blipFill>
        <p:spPr>
          <a:xfrm>
            <a:off x="349251" y="6129843"/>
            <a:ext cx="1770062" cy="378452"/>
          </a:xfrm>
          <a:prstGeom prst="rect">
            <a:avLst/>
          </a:prstGeom>
        </p:spPr>
      </p:pic>
      <p:sp>
        <p:nvSpPr>
          <p:cNvPr id="19" name="Text Placeholder 17">
            <a:extLst>
              <a:ext uri="{FF2B5EF4-FFF2-40B4-BE49-F238E27FC236}">
                <a16:creationId xmlns:a16="http://schemas.microsoft.com/office/drawing/2014/main" id="{6C052411-0543-07D9-ED01-A13637187FBD}"/>
              </a:ext>
            </a:extLst>
          </p:cNvPr>
          <p:cNvSpPr>
            <a:spLocks noGrp="1"/>
          </p:cNvSpPr>
          <p:nvPr>
            <p:ph type="body" sz="quarter" idx="10" hasCustomPrompt="1"/>
          </p:nvPr>
        </p:nvSpPr>
        <p:spPr>
          <a:xfrm>
            <a:off x="340578" y="1312009"/>
            <a:ext cx="2495394" cy="600701"/>
          </a:xfrm>
          <a:prstGeom prst="rect">
            <a:avLst/>
          </a:prstGeom>
        </p:spPr>
        <p:txBody>
          <a:bodyPr lIns="0" tIns="14400" rIns="0" bIns="0"/>
          <a:lstStyle>
            <a:lvl1pPr>
              <a:defRPr sz="2426">
                <a:solidFill>
                  <a:srgbClr val="F0F0EB"/>
                </a:solidFill>
                <a:latin typeface="Arial" panose="020B0604020202020204" pitchFamily="34" charset="0"/>
                <a:cs typeface="Arial" panose="020B0604020202020204" pitchFamily="34" charset="0"/>
              </a:defRPr>
            </a:lvl1pPr>
          </a:lstStyle>
          <a:p>
            <a:pPr lvl="0"/>
            <a:r>
              <a:rPr lang="en-GB"/>
              <a:t>Sub-heading</a:t>
            </a:r>
            <a:endParaRPr lang="en-US"/>
          </a:p>
        </p:txBody>
      </p:sp>
      <p:sp>
        <p:nvSpPr>
          <p:cNvPr id="22" name="Picture Placeholder 20">
            <a:extLst>
              <a:ext uri="{FF2B5EF4-FFF2-40B4-BE49-F238E27FC236}">
                <a16:creationId xmlns:a16="http://schemas.microsoft.com/office/drawing/2014/main" id="{135AC140-6F01-979F-FBBD-9E18E6D838E6}"/>
              </a:ext>
            </a:extLst>
          </p:cNvPr>
          <p:cNvSpPr>
            <a:spLocks noGrp="1"/>
          </p:cNvSpPr>
          <p:nvPr>
            <p:ph type="pic" sz="quarter" idx="11"/>
          </p:nvPr>
        </p:nvSpPr>
        <p:spPr>
          <a:xfrm>
            <a:off x="6096000" y="349184"/>
            <a:ext cx="4540230" cy="6159108"/>
          </a:xfrm>
          <a:prstGeom prst="rect">
            <a:avLst/>
          </a:prstGeom>
          <a:solidFill>
            <a:schemeClr val="tx1"/>
          </a:solidFill>
        </p:spPr>
        <p:txBody>
          <a:bodyPr/>
          <a:lstStyle>
            <a:lvl1pPr>
              <a:defRPr>
                <a:noFill/>
              </a:defRPr>
            </a:lvl1pPr>
          </a:lstStyle>
          <a:p>
            <a:r>
              <a:rPr lang="en-US" dirty="0"/>
              <a:t>Click icon to add picture</a:t>
            </a:r>
          </a:p>
        </p:txBody>
      </p:sp>
      <p:sp>
        <p:nvSpPr>
          <p:cNvPr id="3" name="Text Placeholder 2">
            <a:extLst>
              <a:ext uri="{FF2B5EF4-FFF2-40B4-BE49-F238E27FC236}">
                <a16:creationId xmlns:a16="http://schemas.microsoft.com/office/drawing/2014/main" id="{8EAB36F5-4A92-62DE-66B5-946B2AFB2B74}"/>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224210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pic>
        <p:nvPicPr>
          <p:cNvPr id="8" name="object 7">
            <a:extLst>
              <a:ext uri="{FF2B5EF4-FFF2-40B4-BE49-F238E27FC236}">
                <a16:creationId xmlns:a16="http://schemas.microsoft.com/office/drawing/2014/main" id="{6F58670E-47F7-28AD-3C29-DFBA25FA9AAF}"/>
              </a:ext>
            </a:extLst>
          </p:cNvPr>
          <p:cNvPicPr/>
          <p:nvPr userDrawn="1"/>
        </p:nvPicPr>
        <p:blipFill>
          <a:blip r:embed="rId2" cstate="print"/>
          <a:stretch>
            <a:fillRect/>
          </a:stretch>
        </p:blipFill>
        <p:spPr>
          <a:xfrm>
            <a:off x="349251" y="6129843"/>
            <a:ext cx="1770062" cy="378452"/>
          </a:xfrm>
          <a:prstGeom prst="rect">
            <a:avLst/>
          </a:prstGeom>
        </p:spPr>
      </p:pic>
      <p:sp>
        <p:nvSpPr>
          <p:cNvPr id="12" name="object 4">
            <a:extLst>
              <a:ext uri="{FF2B5EF4-FFF2-40B4-BE49-F238E27FC236}">
                <a16:creationId xmlns:a16="http://schemas.microsoft.com/office/drawing/2014/main" id="{1B9A2856-1644-E346-A418-6EC27B61C4EF}"/>
              </a:ext>
            </a:extLst>
          </p:cNvPr>
          <p:cNvSpPr/>
          <p:nvPr userDrawn="1"/>
        </p:nvSpPr>
        <p:spPr>
          <a:xfrm>
            <a:off x="11197037" y="349225"/>
            <a:ext cx="645799" cy="6159108"/>
          </a:xfrm>
          <a:custGeom>
            <a:avLst/>
            <a:gdLst/>
            <a:ahLst/>
            <a:cxnLst/>
            <a:rect l="l" t="t" r="r" b="b"/>
            <a:pathLst>
              <a:path w="1064894" h="10156825">
                <a:moveTo>
                  <a:pt x="1064752" y="9984387"/>
                </a:moveTo>
                <a:lnTo>
                  <a:pt x="0" y="9984387"/>
                </a:lnTo>
                <a:lnTo>
                  <a:pt x="0" y="10156758"/>
                </a:lnTo>
                <a:lnTo>
                  <a:pt x="1064752" y="10156758"/>
                </a:lnTo>
                <a:lnTo>
                  <a:pt x="1064752" y="9984387"/>
                </a:lnTo>
                <a:close/>
              </a:path>
              <a:path w="1064894" h="10156825">
                <a:moveTo>
                  <a:pt x="1064752" y="9626377"/>
                </a:moveTo>
                <a:lnTo>
                  <a:pt x="0" y="9626377"/>
                </a:lnTo>
                <a:lnTo>
                  <a:pt x="0" y="9798748"/>
                </a:lnTo>
                <a:lnTo>
                  <a:pt x="1064752" y="9798748"/>
                </a:lnTo>
                <a:lnTo>
                  <a:pt x="1064752" y="9626377"/>
                </a:lnTo>
                <a:close/>
              </a:path>
              <a:path w="1064894" h="10156825">
                <a:moveTo>
                  <a:pt x="173020" y="8379985"/>
                </a:moveTo>
                <a:lnTo>
                  <a:pt x="0" y="8379985"/>
                </a:lnTo>
                <a:lnTo>
                  <a:pt x="1111" y="8428658"/>
                </a:lnTo>
                <a:lnTo>
                  <a:pt x="4390" y="8476654"/>
                </a:lnTo>
                <a:lnTo>
                  <a:pt x="9769" y="8523903"/>
                </a:lnTo>
                <a:lnTo>
                  <a:pt x="17188" y="8570392"/>
                </a:lnTo>
                <a:lnTo>
                  <a:pt x="26658" y="8616379"/>
                </a:lnTo>
                <a:lnTo>
                  <a:pt x="38104" y="8661626"/>
                </a:lnTo>
                <a:lnTo>
                  <a:pt x="51477" y="8706086"/>
                </a:lnTo>
                <a:lnTo>
                  <a:pt x="66730" y="8749711"/>
                </a:lnTo>
                <a:lnTo>
                  <a:pt x="83816" y="8792455"/>
                </a:lnTo>
                <a:lnTo>
                  <a:pt x="102687" y="8834269"/>
                </a:lnTo>
                <a:lnTo>
                  <a:pt x="123296" y="8875108"/>
                </a:lnTo>
                <a:lnTo>
                  <a:pt x="145596" y="8914923"/>
                </a:lnTo>
                <a:lnTo>
                  <a:pt x="169538" y="8953667"/>
                </a:lnTo>
                <a:lnTo>
                  <a:pt x="195077" y="8991294"/>
                </a:lnTo>
                <a:lnTo>
                  <a:pt x="222163" y="9027755"/>
                </a:lnTo>
                <a:lnTo>
                  <a:pt x="250751" y="9063005"/>
                </a:lnTo>
                <a:lnTo>
                  <a:pt x="280792" y="9096995"/>
                </a:lnTo>
                <a:lnTo>
                  <a:pt x="312240" y="9129678"/>
                </a:lnTo>
                <a:lnTo>
                  <a:pt x="345046" y="9161008"/>
                </a:lnTo>
                <a:lnTo>
                  <a:pt x="379164" y="9190937"/>
                </a:lnTo>
                <a:lnTo>
                  <a:pt x="414546" y="9219417"/>
                </a:lnTo>
                <a:lnTo>
                  <a:pt x="451145" y="9246403"/>
                </a:lnTo>
                <a:lnTo>
                  <a:pt x="488913" y="9271845"/>
                </a:lnTo>
                <a:lnTo>
                  <a:pt x="527803" y="9295698"/>
                </a:lnTo>
                <a:lnTo>
                  <a:pt x="567768" y="9317914"/>
                </a:lnTo>
                <a:lnTo>
                  <a:pt x="608760" y="9338446"/>
                </a:lnTo>
                <a:lnTo>
                  <a:pt x="650732" y="9357246"/>
                </a:lnTo>
                <a:lnTo>
                  <a:pt x="693636" y="9374268"/>
                </a:lnTo>
                <a:lnTo>
                  <a:pt x="737425" y="9389464"/>
                </a:lnTo>
                <a:lnTo>
                  <a:pt x="782052" y="9402787"/>
                </a:lnTo>
                <a:lnTo>
                  <a:pt x="827470" y="9414190"/>
                </a:lnTo>
                <a:lnTo>
                  <a:pt x="873630" y="9423625"/>
                </a:lnTo>
                <a:lnTo>
                  <a:pt x="920486" y="9431046"/>
                </a:lnTo>
                <a:lnTo>
                  <a:pt x="967989" y="9436405"/>
                </a:lnTo>
                <a:lnTo>
                  <a:pt x="1016094" y="9439655"/>
                </a:lnTo>
                <a:lnTo>
                  <a:pt x="1064752" y="9440749"/>
                </a:lnTo>
                <a:lnTo>
                  <a:pt x="1064752" y="9268367"/>
                </a:lnTo>
                <a:lnTo>
                  <a:pt x="1015896" y="9267050"/>
                </a:lnTo>
                <a:lnTo>
                  <a:pt x="967720" y="9263144"/>
                </a:lnTo>
                <a:lnTo>
                  <a:pt x="920293" y="9256719"/>
                </a:lnTo>
                <a:lnTo>
                  <a:pt x="873682" y="9247842"/>
                </a:lnTo>
                <a:lnTo>
                  <a:pt x="827957" y="9236581"/>
                </a:lnTo>
                <a:lnTo>
                  <a:pt x="783187" y="9223004"/>
                </a:lnTo>
                <a:lnTo>
                  <a:pt x="739438" y="9207181"/>
                </a:lnTo>
                <a:lnTo>
                  <a:pt x="696781" y="9189179"/>
                </a:lnTo>
                <a:lnTo>
                  <a:pt x="655284" y="9169066"/>
                </a:lnTo>
                <a:lnTo>
                  <a:pt x="615014" y="9146910"/>
                </a:lnTo>
                <a:lnTo>
                  <a:pt x="576042" y="9122780"/>
                </a:lnTo>
                <a:lnTo>
                  <a:pt x="538434" y="9096745"/>
                </a:lnTo>
                <a:lnTo>
                  <a:pt x="502260" y="9068872"/>
                </a:lnTo>
                <a:lnTo>
                  <a:pt x="467588" y="9039229"/>
                </a:lnTo>
                <a:lnTo>
                  <a:pt x="434486" y="9007885"/>
                </a:lnTo>
                <a:lnTo>
                  <a:pt x="403024" y="8974908"/>
                </a:lnTo>
                <a:lnTo>
                  <a:pt x="373269" y="8940366"/>
                </a:lnTo>
                <a:lnTo>
                  <a:pt x="345291" y="8904328"/>
                </a:lnTo>
                <a:lnTo>
                  <a:pt x="319157" y="8866862"/>
                </a:lnTo>
                <a:lnTo>
                  <a:pt x="294936" y="8828036"/>
                </a:lnTo>
                <a:lnTo>
                  <a:pt x="272697" y="8787917"/>
                </a:lnTo>
                <a:lnTo>
                  <a:pt x="252508" y="8746576"/>
                </a:lnTo>
                <a:lnTo>
                  <a:pt x="234437" y="8704079"/>
                </a:lnTo>
                <a:lnTo>
                  <a:pt x="218554" y="8660495"/>
                </a:lnTo>
                <a:lnTo>
                  <a:pt x="204926" y="8615892"/>
                </a:lnTo>
                <a:lnTo>
                  <a:pt x="193623" y="8570339"/>
                </a:lnTo>
                <a:lnTo>
                  <a:pt x="184686" y="8523712"/>
                </a:lnTo>
                <a:lnTo>
                  <a:pt x="178262" y="8476654"/>
                </a:lnTo>
                <a:lnTo>
                  <a:pt x="174342" y="8428658"/>
                </a:lnTo>
                <a:lnTo>
                  <a:pt x="173020" y="8379985"/>
                </a:lnTo>
                <a:close/>
              </a:path>
              <a:path w="1064894" h="10156825">
                <a:moveTo>
                  <a:pt x="532381" y="8379985"/>
                </a:moveTo>
                <a:lnTo>
                  <a:pt x="359360" y="8379985"/>
                </a:lnTo>
                <a:lnTo>
                  <a:pt x="360991" y="8428032"/>
                </a:lnTo>
                <a:lnTo>
                  <a:pt x="365811" y="8475220"/>
                </a:lnTo>
                <a:lnTo>
                  <a:pt x="373715" y="8521444"/>
                </a:lnTo>
                <a:lnTo>
                  <a:pt x="384598" y="8566599"/>
                </a:lnTo>
                <a:lnTo>
                  <a:pt x="398354" y="8610579"/>
                </a:lnTo>
                <a:lnTo>
                  <a:pt x="414876" y="8653279"/>
                </a:lnTo>
                <a:lnTo>
                  <a:pt x="434059" y="8694592"/>
                </a:lnTo>
                <a:lnTo>
                  <a:pt x="455797" y="8734415"/>
                </a:lnTo>
                <a:lnTo>
                  <a:pt x="479984" y="8772641"/>
                </a:lnTo>
                <a:lnTo>
                  <a:pt x="506515" y="8809165"/>
                </a:lnTo>
                <a:lnTo>
                  <a:pt x="535284" y="8843881"/>
                </a:lnTo>
                <a:lnTo>
                  <a:pt x="566184" y="8876685"/>
                </a:lnTo>
                <a:lnTo>
                  <a:pt x="599110" y="8907470"/>
                </a:lnTo>
                <a:lnTo>
                  <a:pt x="633957" y="8936131"/>
                </a:lnTo>
                <a:lnTo>
                  <a:pt x="670618" y="8962563"/>
                </a:lnTo>
                <a:lnTo>
                  <a:pt x="708987" y="8986661"/>
                </a:lnTo>
                <a:lnTo>
                  <a:pt x="748959" y="9008318"/>
                </a:lnTo>
                <a:lnTo>
                  <a:pt x="790428" y="9027429"/>
                </a:lnTo>
                <a:lnTo>
                  <a:pt x="833289" y="9043890"/>
                </a:lnTo>
                <a:lnTo>
                  <a:pt x="877434" y="9057594"/>
                </a:lnTo>
                <a:lnTo>
                  <a:pt x="922759" y="9068437"/>
                </a:lnTo>
                <a:lnTo>
                  <a:pt x="969158" y="9076312"/>
                </a:lnTo>
                <a:lnTo>
                  <a:pt x="1016524" y="9081114"/>
                </a:lnTo>
                <a:lnTo>
                  <a:pt x="1064752" y="9082739"/>
                </a:lnTo>
                <a:lnTo>
                  <a:pt x="1064752" y="8910367"/>
                </a:lnTo>
                <a:lnTo>
                  <a:pt x="1016370" y="8908195"/>
                </a:lnTo>
                <a:lnTo>
                  <a:pt x="969190" y="8901805"/>
                </a:lnTo>
                <a:lnTo>
                  <a:pt x="923401" y="8891386"/>
                </a:lnTo>
                <a:lnTo>
                  <a:pt x="879193" y="8877127"/>
                </a:lnTo>
                <a:lnTo>
                  <a:pt x="836755" y="8859216"/>
                </a:lnTo>
                <a:lnTo>
                  <a:pt x="796277" y="8837843"/>
                </a:lnTo>
                <a:lnTo>
                  <a:pt x="757948" y="8813195"/>
                </a:lnTo>
                <a:lnTo>
                  <a:pt x="721958" y="8785463"/>
                </a:lnTo>
                <a:lnTo>
                  <a:pt x="688497" y="8754834"/>
                </a:lnTo>
                <a:lnTo>
                  <a:pt x="657753" y="8721497"/>
                </a:lnTo>
                <a:lnTo>
                  <a:pt x="629917" y="8685642"/>
                </a:lnTo>
                <a:lnTo>
                  <a:pt x="605177" y="8647456"/>
                </a:lnTo>
                <a:lnTo>
                  <a:pt x="583723" y="8607130"/>
                </a:lnTo>
                <a:lnTo>
                  <a:pt x="565745" y="8564850"/>
                </a:lnTo>
                <a:lnTo>
                  <a:pt x="551433" y="8520808"/>
                </a:lnTo>
                <a:lnTo>
                  <a:pt x="540975" y="8475190"/>
                </a:lnTo>
                <a:lnTo>
                  <a:pt x="534626" y="8428658"/>
                </a:lnTo>
                <a:lnTo>
                  <a:pt x="534554" y="8428032"/>
                </a:lnTo>
                <a:lnTo>
                  <a:pt x="532381" y="8379985"/>
                </a:lnTo>
                <a:close/>
              </a:path>
              <a:path w="1064894" h="10156825">
                <a:moveTo>
                  <a:pt x="1064752" y="6775594"/>
                </a:moveTo>
                <a:lnTo>
                  <a:pt x="0" y="6775594"/>
                </a:lnTo>
                <a:lnTo>
                  <a:pt x="0" y="6947966"/>
                </a:lnTo>
                <a:lnTo>
                  <a:pt x="1064752" y="6947966"/>
                </a:lnTo>
                <a:lnTo>
                  <a:pt x="1064752" y="6775594"/>
                </a:lnTo>
                <a:close/>
              </a:path>
              <a:path w="1064894" h="10156825">
                <a:moveTo>
                  <a:pt x="1064752" y="6417584"/>
                </a:moveTo>
                <a:lnTo>
                  <a:pt x="0" y="6417584"/>
                </a:lnTo>
                <a:lnTo>
                  <a:pt x="0" y="6589956"/>
                </a:lnTo>
                <a:lnTo>
                  <a:pt x="1064752" y="6589956"/>
                </a:lnTo>
                <a:lnTo>
                  <a:pt x="1064752" y="6417584"/>
                </a:lnTo>
                <a:close/>
              </a:path>
              <a:path w="1064894" h="10156825">
                <a:moveTo>
                  <a:pt x="173020" y="5171193"/>
                </a:moveTo>
                <a:lnTo>
                  <a:pt x="0" y="5171193"/>
                </a:lnTo>
                <a:lnTo>
                  <a:pt x="1111" y="5219866"/>
                </a:lnTo>
                <a:lnTo>
                  <a:pt x="4390" y="5267861"/>
                </a:lnTo>
                <a:lnTo>
                  <a:pt x="9769" y="5315111"/>
                </a:lnTo>
                <a:lnTo>
                  <a:pt x="17188" y="5361599"/>
                </a:lnTo>
                <a:lnTo>
                  <a:pt x="26658" y="5407586"/>
                </a:lnTo>
                <a:lnTo>
                  <a:pt x="38104" y="5452833"/>
                </a:lnTo>
                <a:lnTo>
                  <a:pt x="51477" y="5497293"/>
                </a:lnTo>
                <a:lnTo>
                  <a:pt x="66730" y="5540918"/>
                </a:lnTo>
                <a:lnTo>
                  <a:pt x="83816" y="5583661"/>
                </a:lnTo>
                <a:lnTo>
                  <a:pt x="102687" y="5625475"/>
                </a:lnTo>
                <a:lnTo>
                  <a:pt x="123296" y="5666313"/>
                </a:lnTo>
                <a:lnTo>
                  <a:pt x="145596" y="5706127"/>
                </a:lnTo>
                <a:lnTo>
                  <a:pt x="169538" y="5744871"/>
                </a:lnTo>
                <a:lnTo>
                  <a:pt x="195077" y="5782498"/>
                </a:lnTo>
                <a:lnTo>
                  <a:pt x="222163" y="5818959"/>
                </a:lnTo>
                <a:lnTo>
                  <a:pt x="250751" y="5854208"/>
                </a:lnTo>
                <a:lnTo>
                  <a:pt x="280792" y="5888198"/>
                </a:lnTo>
                <a:lnTo>
                  <a:pt x="312240" y="5920881"/>
                </a:lnTo>
                <a:lnTo>
                  <a:pt x="345046" y="5952210"/>
                </a:lnTo>
                <a:lnTo>
                  <a:pt x="379164" y="5982138"/>
                </a:lnTo>
                <a:lnTo>
                  <a:pt x="414546" y="6010619"/>
                </a:lnTo>
                <a:lnTo>
                  <a:pt x="451145" y="6037603"/>
                </a:lnTo>
                <a:lnTo>
                  <a:pt x="488913" y="6063046"/>
                </a:lnTo>
                <a:lnTo>
                  <a:pt x="527803" y="6086898"/>
                </a:lnTo>
                <a:lnTo>
                  <a:pt x="567768" y="6109114"/>
                </a:lnTo>
                <a:lnTo>
                  <a:pt x="608760" y="6129645"/>
                </a:lnTo>
                <a:lnTo>
                  <a:pt x="650732" y="6148445"/>
                </a:lnTo>
                <a:lnTo>
                  <a:pt x="693636" y="6165466"/>
                </a:lnTo>
                <a:lnTo>
                  <a:pt x="737425" y="6180662"/>
                </a:lnTo>
                <a:lnTo>
                  <a:pt x="782052" y="6193985"/>
                </a:lnTo>
                <a:lnTo>
                  <a:pt x="827470" y="6205387"/>
                </a:lnTo>
                <a:lnTo>
                  <a:pt x="873630" y="6214823"/>
                </a:lnTo>
                <a:lnTo>
                  <a:pt x="920486" y="6222243"/>
                </a:lnTo>
                <a:lnTo>
                  <a:pt x="967989" y="6227602"/>
                </a:lnTo>
                <a:lnTo>
                  <a:pt x="1016094" y="6230852"/>
                </a:lnTo>
                <a:lnTo>
                  <a:pt x="1064752" y="6231946"/>
                </a:lnTo>
                <a:lnTo>
                  <a:pt x="1064752" y="6059574"/>
                </a:lnTo>
                <a:lnTo>
                  <a:pt x="1015896" y="6058257"/>
                </a:lnTo>
                <a:lnTo>
                  <a:pt x="967720" y="6054352"/>
                </a:lnTo>
                <a:lnTo>
                  <a:pt x="920293" y="6047927"/>
                </a:lnTo>
                <a:lnTo>
                  <a:pt x="873682" y="6039049"/>
                </a:lnTo>
                <a:lnTo>
                  <a:pt x="827957" y="6027788"/>
                </a:lnTo>
                <a:lnTo>
                  <a:pt x="783187" y="6014212"/>
                </a:lnTo>
                <a:lnTo>
                  <a:pt x="739438" y="5998389"/>
                </a:lnTo>
                <a:lnTo>
                  <a:pt x="696781" y="5980386"/>
                </a:lnTo>
                <a:lnTo>
                  <a:pt x="655284" y="5960273"/>
                </a:lnTo>
                <a:lnTo>
                  <a:pt x="615014" y="5938118"/>
                </a:lnTo>
                <a:lnTo>
                  <a:pt x="576042" y="5913988"/>
                </a:lnTo>
                <a:lnTo>
                  <a:pt x="538434" y="5887952"/>
                </a:lnTo>
                <a:lnTo>
                  <a:pt x="502260" y="5860079"/>
                </a:lnTo>
                <a:lnTo>
                  <a:pt x="467588" y="5830436"/>
                </a:lnTo>
                <a:lnTo>
                  <a:pt x="434486" y="5799093"/>
                </a:lnTo>
                <a:lnTo>
                  <a:pt x="403024" y="5766116"/>
                </a:lnTo>
                <a:lnTo>
                  <a:pt x="373269" y="5731574"/>
                </a:lnTo>
                <a:lnTo>
                  <a:pt x="345291" y="5695536"/>
                </a:lnTo>
                <a:lnTo>
                  <a:pt x="319157" y="5658070"/>
                </a:lnTo>
                <a:lnTo>
                  <a:pt x="294936" y="5619243"/>
                </a:lnTo>
                <a:lnTo>
                  <a:pt x="272697" y="5579125"/>
                </a:lnTo>
                <a:lnTo>
                  <a:pt x="252508" y="5537783"/>
                </a:lnTo>
                <a:lnTo>
                  <a:pt x="234437" y="5495287"/>
                </a:lnTo>
                <a:lnTo>
                  <a:pt x="218554" y="5451703"/>
                </a:lnTo>
                <a:lnTo>
                  <a:pt x="204926" y="5407100"/>
                </a:lnTo>
                <a:lnTo>
                  <a:pt x="193623" y="5361547"/>
                </a:lnTo>
                <a:lnTo>
                  <a:pt x="184686" y="5314919"/>
                </a:lnTo>
                <a:lnTo>
                  <a:pt x="178262" y="5267861"/>
                </a:lnTo>
                <a:lnTo>
                  <a:pt x="174342" y="5219866"/>
                </a:lnTo>
                <a:lnTo>
                  <a:pt x="173020" y="5171193"/>
                </a:lnTo>
                <a:close/>
              </a:path>
              <a:path w="1064894" h="10156825">
                <a:moveTo>
                  <a:pt x="532381" y="5171193"/>
                </a:moveTo>
                <a:lnTo>
                  <a:pt x="359360" y="5171193"/>
                </a:lnTo>
                <a:lnTo>
                  <a:pt x="360991" y="5219240"/>
                </a:lnTo>
                <a:lnTo>
                  <a:pt x="365811" y="5266428"/>
                </a:lnTo>
                <a:lnTo>
                  <a:pt x="373715" y="5312652"/>
                </a:lnTo>
                <a:lnTo>
                  <a:pt x="384598" y="5357807"/>
                </a:lnTo>
                <a:lnTo>
                  <a:pt x="398354" y="5401787"/>
                </a:lnTo>
                <a:lnTo>
                  <a:pt x="414876" y="5444486"/>
                </a:lnTo>
                <a:lnTo>
                  <a:pt x="434059" y="5485800"/>
                </a:lnTo>
                <a:lnTo>
                  <a:pt x="455797" y="5525623"/>
                </a:lnTo>
                <a:lnTo>
                  <a:pt x="479984" y="5563849"/>
                </a:lnTo>
                <a:lnTo>
                  <a:pt x="506515" y="5600372"/>
                </a:lnTo>
                <a:lnTo>
                  <a:pt x="535284" y="5635089"/>
                </a:lnTo>
                <a:lnTo>
                  <a:pt x="566184" y="5667892"/>
                </a:lnTo>
                <a:lnTo>
                  <a:pt x="599110" y="5698677"/>
                </a:lnTo>
                <a:lnTo>
                  <a:pt x="633957" y="5727339"/>
                </a:lnTo>
                <a:lnTo>
                  <a:pt x="670618" y="5753771"/>
                </a:lnTo>
                <a:lnTo>
                  <a:pt x="708987" y="5777868"/>
                </a:lnTo>
                <a:lnTo>
                  <a:pt x="748959" y="5799525"/>
                </a:lnTo>
                <a:lnTo>
                  <a:pt x="790428" y="5818637"/>
                </a:lnTo>
                <a:lnTo>
                  <a:pt x="833289" y="5835098"/>
                </a:lnTo>
                <a:lnTo>
                  <a:pt x="877434" y="5848802"/>
                </a:lnTo>
                <a:lnTo>
                  <a:pt x="922759" y="5859645"/>
                </a:lnTo>
                <a:lnTo>
                  <a:pt x="969158" y="5867520"/>
                </a:lnTo>
                <a:lnTo>
                  <a:pt x="1016524" y="5872322"/>
                </a:lnTo>
                <a:lnTo>
                  <a:pt x="1064752" y="5873946"/>
                </a:lnTo>
                <a:lnTo>
                  <a:pt x="1064752" y="5701575"/>
                </a:lnTo>
                <a:lnTo>
                  <a:pt x="1016370" y="5699403"/>
                </a:lnTo>
                <a:lnTo>
                  <a:pt x="969190" y="5693013"/>
                </a:lnTo>
                <a:lnTo>
                  <a:pt x="923401" y="5682593"/>
                </a:lnTo>
                <a:lnTo>
                  <a:pt x="879193" y="5668334"/>
                </a:lnTo>
                <a:lnTo>
                  <a:pt x="836755" y="5650422"/>
                </a:lnTo>
                <a:lnTo>
                  <a:pt x="796277" y="5629048"/>
                </a:lnTo>
                <a:lnTo>
                  <a:pt x="757948" y="5604400"/>
                </a:lnTo>
                <a:lnTo>
                  <a:pt x="721958" y="5576667"/>
                </a:lnTo>
                <a:lnTo>
                  <a:pt x="688497" y="5546037"/>
                </a:lnTo>
                <a:lnTo>
                  <a:pt x="657753" y="5512700"/>
                </a:lnTo>
                <a:lnTo>
                  <a:pt x="629917" y="5476845"/>
                </a:lnTo>
                <a:lnTo>
                  <a:pt x="605177" y="5438659"/>
                </a:lnTo>
                <a:lnTo>
                  <a:pt x="583723" y="5398333"/>
                </a:lnTo>
                <a:lnTo>
                  <a:pt x="565745" y="5356054"/>
                </a:lnTo>
                <a:lnTo>
                  <a:pt x="551433" y="5312012"/>
                </a:lnTo>
                <a:lnTo>
                  <a:pt x="540975" y="5266395"/>
                </a:lnTo>
                <a:lnTo>
                  <a:pt x="534626" y="5219866"/>
                </a:lnTo>
                <a:lnTo>
                  <a:pt x="534554" y="5219240"/>
                </a:lnTo>
                <a:lnTo>
                  <a:pt x="532381" y="5171193"/>
                </a:lnTo>
                <a:close/>
              </a:path>
              <a:path w="1064894" h="10156825">
                <a:moveTo>
                  <a:pt x="1064752" y="3566791"/>
                </a:moveTo>
                <a:lnTo>
                  <a:pt x="0" y="3566791"/>
                </a:lnTo>
                <a:lnTo>
                  <a:pt x="0" y="3739163"/>
                </a:lnTo>
                <a:lnTo>
                  <a:pt x="1064752" y="3739163"/>
                </a:lnTo>
                <a:lnTo>
                  <a:pt x="1064752" y="3566791"/>
                </a:lnTo>
                <a:close/>
              </a:path>
              <a:path w="1064894" h="10156825">
                <a:moveTo>
                  <a:pt x="1064752" y="3208792"/>
                </a:moveTo>
                <a:lnTo>
                  <a:pt x="0" y="3208792"/>
                </a:lnTo>
                <a:lnTo>
                  <a:pt x="0" y="3381164"/>
                </a:lnTo>
                <a:lnTo>
                  <a:pt x="1064752" y="3381164"/>
                </a:lnTo>
                <a:lnTo>
                  <a:pt x="1064752" y="3208792"/>
                </a:lnTo>
                <a:close/>
              </a:path>
              <a:path w="1064894" h="10156825">
                <a:moveTo>
                  <a:pt x="173020" y="1962400"/>
                </a:moveTo>
                <a:lnTo>
                  <a:pt x="0" y="1962400"/>
                </a:lnTo>
                <a:lnTo>
                  <a:pt x="1111" y="2011075"/>
                </a:lnTo>
                <a:lnTo>
                  <a:pt x="4390" y="2059071"/>
                </a:lnTo>
                <a:lnTo>
                  <a:pt x="9770" y="2106321"/>
                </a:lnTo>
                <a:lnTo>
                  <a:pt x="17188" y="2152810"/>
                </a:lnTo>
                <a:lnTo>
                  <a:pt x="26658" y="2198798"/>
                </a:lnTo>
                <a:lnTo>
                  <a:pt x="38104" y="2244045"/>
                </a:lnTo>
                <a:lnTo>
                  <a:pt x="51477" y="2288505"/>
                </a:lnTo>
                <a:lnTo>
                  <a:pt x="66730" y="2332131"/>
                </a:lnTo>
                <a:lnTo>
                  <a:pt x="83816" y="2374875"/>
                </a:lnTo>
                <a:lnTo>
                  <a:pt x="102687" y="2416689"/>
                </a:lnTo>
                <a:lnTo>
                  <a:pt x="123296" y="2457528"/>
                </a:lnTo>
                <a:lnTo>
                  <a:pt x="145596" y="2497343"/>
                </a:lnTo>
                <a:lnTo>
                  <a:pt x="169538" y="2536087"/>
                </a:lnTo>
                <a:lnTo>
                  <a:pt x="195077" y="2573713"/>
                </a:lnTo>
                <a:lnTo>
                  <a:pt x="222163" y="2610175"/>
                </a:lnTo>
                <a:lnTo>
                  <a:pt x="250751" y="2645424"/>
                </a:lnTo>
                <a:lnTo>
                  <a:pt x="280792" y="2679414"/>
                </a:lnTo>
                <a:lnTo>
                  <a:pt x="312240" y="2712098"/>
                </a:lnTo>
                <a:lnTo>
                  <a:pt x="345046" y="2743427"/>
                </a:lnTo>
                <a:lnTo>
                  <a:pt x="379164" y="2773356"/>
                </a:lnTo>
                <a:lnTo>
                  <a:pt x="414546" y="2801836"/>
                </a:lnTo>
                <a:lnTo>
                  <a:pt x="451145" y="2828821"/>
                </a:lnTo>
                <a:lnTo>
                  <a:pt x="488913" y="2854263"/>
                </a:lnTo>
                <a:lnTo>
                  <a:pt x="527803" y="2878116"/>
                </a:lnTo>
                <a:lnTo>
                  <a:pt x="567768" y="2900331"/>
                </a:lnTo>
                <a:lnTo>
                  <a:pt x="608760" y="2920863"/>
                </a:lnTo>
                <a:lnTo>
                  <a:pt x="650732" y="2939663"/>
                </a:lnTo>
                <a:lnTo>
                  <a:pt x="693636" y="2956684"/>
                </a:lnTo>
                <a:lnTo>
                  <a:pt x="737425" y="2971880"/>
                </a:lnTo>
                <a:lnTo>
                  <a:pt x="782052" y="2985203"/>
                </a:lnTo>
                <a:lnTo>
                  <a:pt x="827470" y="2996605"/>
                </a:lnTo>
                <a:lnTo>
                  <a:pt x="873630" y="3006041"/>
                </a:lnTo>
                <a:lnTo>
                  <a:pt x="920486" y="3013461"/>
                </a:lnTo>
                <a:lnTo>
                  <a:pt x="967989" y="3018820"/>
                </a:lnTo>
                <a:lnTo>
                  <a:pt x="1016094" y="3022070"/>
                </a:lnTo>
                <a:lnTo>
                  <a:pt x="1064752" y="3023164"/>
                </a:lnTo>
                <a:lnTo>
                  <a:pt x="1064752" y="2850792"/>
                </a:lnTo>
                <a:lnTo>
                  <a:pt x="1015896" y="2849475"/>
                </a:lnTo>
                <a:lnTo>
                  <a:pt x="967720" y="2845570"/>
                </a:lnTo>
                <a:lnTo>
                  <a:pt x="920293" y="2839145"/>
                </a:lnTo>
                <a:lnTo>
                  <a:pt x="873682" y="2830267"/>
                </a:lnTo>
                <a:lnTo>
                  <a:pt x="827957" y="2819006"/>
                </a:lnTo>
                <a:lnTo>
                  <a:pt x="783187" y="2805430"/>
                </a:lnTo>
                <a:lnTo>
                  <a:pt x="739438" y="2789607"/>
                </a:lnTo>
                <a:lnTo>
                  <a:pt x="696781" y="2771604"/>
                </a:lnTo>
                <a:lnTo>
                  <a:pt x="655284" y="2751491"/>
                </a:lnTo>
                <a:lnTo>
                  <a:pt x="615014" y="2729335"/>
                </a:lnTo>
                <a:lnTo>
                  <a:pt x="576042" y="2705206"/>
                </a:lnTo>
                <a:lnTo>
                  <a:pt x="538434" y="2679170"/>
                </a:lnTo>
                <a:lnTo>
                  <a:pt x="502260" y="2651296"/>
                </a:lnTo>
                <a:lnTo>
                  <a:pt x="467588" y="2621654"/>
                </a:lnTo>
                <a:lnTo>
                  <a:pt x="434486" y="2590309"/>
                </a:lnTo>
                <a:lnTo>
                  <a:pt x="403024" y="2557332"/>
                </a:lnTo>
                <a:lnTo>
                  <a:pt x="373269" y="2522790"/>
                </a:lnTo>
                <a:lnTo>
                  <a:pt x="345291" y="2486752"/>
                </a:lnTo>
                <a:lnTo>
                  <a:pt x="319157" y="2449285"/>
                </a:lnTo>
                <a:lnTo>
                  <a:pt x="294936" y="2410458"/>
                </a:lnTo>
                <a:lnTo>
                  <a:pt x="272697" y="2370340"/>
                </a:lnTo>
                <a:lnTo>
                  <a:pt x="252508" y="2328997"/>
                </a:lnTo>
                <a:lnTo>
                  <a:pt x="234437" y="2286500"/>
                </a:lnTo>
                <a:lnTo>
                  <a:pt x="218554" y="2242915"/>
                </a:lnTo>
                <a:lnTo>
                  <a:pt x="204926" y="2198312"/>
                </a:lnTo>
                <a:lnTo>
                  <a:pt x="193623" y="2152758"/>
                </a:lnTo>
                <a:lnTo>
                  <a:pt x="184686" y="2106129"/>
                </a:lnTo>
                <a:lnTo>
                  <a:pt x="178262" y="2059071"/>
                </a:lnTo>
                <a:lnTo>
                  <a:pt x="174342" y="2011075"/>
                </a:lnTo>
                <a:lnTo>
                  <a:pt x="173020" y="1962400"/>
                </a:lnTo>
                <a:close/>
              </a:path>
              <a:path w="1064894" h="10156825">
                <a:moveTo>
                  <a:pt x="532381" y="1962400"/>
                </a:moveTo>
                <a:lnTo>
                  <a:pt x="359360" y="1962400"/>
                </a:lnTo>
                <a:lnTo>
                  <a:pt x="360991" y="2010447"/>
                </a:lnTo>
                <a:lnTo>
                  <a:pt x="365811" y="2057635"/>
                </a:lnTo>
                <a:lnTo>
                  <a:pt x="373715" y="2103860"/>
                </a:lnTo>
                <a:lnTo>
                  <a:pt x="384598" y="2149014"/>
                </a:lnTo>
                <a:lnTo>
                  <a:pt x="398354" y="2192994"/>
                </a:lnTo>
                <a:lnTo>
                  <a:pt x="414876" y="2235694"/>
                </a:lnTo>
                <a:lnTo>
                  <a:pt x="434059" y="2277008"/>
                </a:lnTo>
                <a:lnTo>
                  <a:pt x="455797" y="2316830"/>
                </a:lnTo>
                <a:lnTo>
                  <a:pt x="479984" y="2355056"/>
                </a:lnTo>
                <a:lnTo>
                  <a:pt x="506515" y="2391580"/>
                </a:lnTo>
                <a:lnTo>
                  <a:pt x="535284" y="2426297"/>
                </a:lnTo>
                <a:lnTo>
                  <a:pt x="566184" y="2459100"/>
                </a:lnTo>
                <a:lnTo>
                  <a:pt x="599110" y="2489885"/>
                </a:lnTo>
                <a:lnTo>
                  <a:pt x="633957" y="2518546"/>
                </a:lnTo>
                <a:lnTo>
                  <a:pt x="670618" y="2544978"/>
                </a:lnTo>
                <a:lnTo>
                  <a:pt x="708987" y="2569076"/>
                </a:lnTo>
                <a:lnTo>
                  <a:pt x="748959" y="2590733"/>
                </a:lnTo>
                <a:lnTo>
                  <a:pt x="790428" y="2609845"/>
                </a:lnTo>
                <a:lnTo>
                  <a:pt x="833289" y="2626305"/>
                </a:lnTo>
                <a:lnTo>
                  <a:pt x="877434" y="2640010"/>
                </a:lnTo>
                <a:lnTo>
                  <a:pt x="922759" y="2650852"/>
                </a:lnTo>
                <a:lnTo>
                  <a:pt x="969158" y="2658727"/>
                </a:lnTo>
                <a:lnTo>
                  <a:pt x="1016524" y="2663530"/>
                </a:lnTo>
                <a:lnTo>
                  <a:pt x="1064752" y="2665154"/>
                </a:lnTo>
                <a:lnTo>
                  <a:pt x="1064752" y="2492782"/>
                </a:lnTo>
                <a:lnTo>
                  <a:pt x="1016370" y="2490610"/>
                </a:lnTo>
                <a:lnTo>
                  <a:pt x="969190" y="2484221"/>
                </a:lnTo>
                <a:lnTo>
                  <a:pt x="923401" y="2473802"/>
                </a:lnTo>
                <a:lnTo>
                  <a:pt x="879193" y="2459542"/>
                </a:lnTo>
                <a:lnTo>
                  <a:pt x="836755" y="2441632"/>
                </a:lnTo>
                <a:lnTo>
                  <a:pt x="796277" y="2420258"/>
                </a:lnTo>
                <a:lnTo>
                  <a:pt x="757948" y="2395611"/>
                </a:lnTo>
                <a:lnTo>
                  <a:pt x="721958" y="2367878"/>
                </a:lnTo>
                <a:lnTo>
                  <a:pt x="688497" y="2337249"/>
                </a:lnTo>
                <a:lnTo>
                  <a:pt x="657753" y="2303912"/>
                </a:lnTo>
                <a:lnTo>
                  <a:pt x="629917" y="2268057"/>
                </a:lnTo>
                <a:lnTo>
                  <a:pt x="605177" y="2229871"/>
                </a:lnTo>
                <a:lnTo>
                  <a:pt x="583723" y="2189545"/>
                </a:lnTo>
                <a:lnTo>
                  <a:pt x="565745" y="2147266"/>
                </a:lnTo>
                <a:lnTo>
                  <a:pt x="551433" y="2103223"/>
                </a:lnTo>
                <a:lnTo>
                  <a:pt x="540975" y="2057605"/>
                </a:lnTo>
                <a:lnTo>
                  <a:pt x="534626" y="2011075"/>
                </a:lnTo>
                <a:lnTo>
                  <a:pt x="534554" y="2010447"/>
                </a:lnTo>
                <a:lnTo>
                  <a:pt x="532381" y="1962400"/>
                </a:lnTo>
                <a:close/>
              </a:path>
              <a:path w="1064894" h="10156825">
                <a:moveTo>
                  <a:pt x="1064752" y="358010"/>
                </a:moveTo>
                <a:lnTo>
                  <a:pt x="0" y="358010"/>
                </a:lnTo>
                <a:lnTo>
                  <a:pt x="0" y="530381"/>
                </a:lnTo>
                <a:lnTo>
                  <a:pt x="1064752" y="530381"/>
                </a:lnTo>
                <a:lnTo>
                  <a:pt x="1064752" y="358010"/>
                </a:lnTo>
                <a:close/>
              </a:path>
              <a:path w="1064894" h="10156825">
                <a:moveTo>
                  <a:pt x="1064752" y="0"/>
                </a:moveTo>
                <a:lnTo>
                  <a:pt x="0" y="0"/>
                </a:lnTo>
                <a:lnTo>
                  <a:pt x="0" y="172371"/>
                </a:lnTo>
                <a:lnTo>
                  <a:pt x="1064752" y="172371"/>
                </a:lnTo>
                <a:lnTo>
                  <a:pt x="1064752" y="0"/>
                </a:lnTo>
                <a:close/>
              </a:path>
              <a:path w="1064894" h="10156825">
                <a:moveTo>
                  <a:pt x="1064752" y="716009"/>
                </a:moveTo>
                <a:lnTo>
                  <a:pt x="1016094" y="717103"/>
                </a:lnTo>
                <a:lnTo>
                  <a:pt x="967989" y="720353"/>
                </a:lnTo>
                <a:lnTo>
                  <a:pt x="920486" y="725712"/>
                </a:lnTo>
                <a:lnTo>
                  <a:pt x="873630" y="733133"/>
                </a:lnTo>
                <a:lnTo>
                  <a:pt x="827470" y="742568"/>
                </a:lnTo>
                <a:lnTo>
                  <a:pt x="782052" y="753971"/>
                </a:lnTo>
                <a:lnTo>
                  <a:pt x="737425" y="767294"/>
                </a:lnTo>
                <a:lnTo>
                  <a:pt x="693636" y="782490"/>
                </a:lnTo>
                <a:lnTo>
                  <a:pt x="650732" y="799512"/>
                </a:lnTo>
                <a:lnTo>
                  <a:pt x="608760" y="818312"/>
                </a:lnTo>
                <a:lnTo>
                  <a:pt x="567768" y="838844"/>
                </a:lnTo>
                <a:lnTo>
                  <a:pt x="527803" y="861060"/>
                </a:lnTo>
                <a:lnTo>
                  <a:pt x="488913" y="884912"/>
                </a:lnTo>
                <a:lnTo>
                  <a:pt x="451145" y="910355"/>
                </a:lnTo>
                <a:lnTo>
                  <a:pt x="414546" y="937340"/>
                </a:lnTo>
                <a:lnTo>
                  <a:pt x="379164" y="965821"/>
                </a:lnTo>
                <a:lnTo>
                  <a:pt x="345046" y="995750"/>
                </a:lnTo>
                <a:lnTo>
                  <a:pt x="312240" y="1027079"/>
                </a:lnTo>
                <a:lnTo>
                  <a:pt x="280792" y="1059763"/>
                </a:lnTo>
                <a:lnTo>
                  <a:pt x="250751" y="1093753"/>
                </a:lnTo>
                <a:lnTo>
                  <a:pt x="222163" y="1129003"/>
                </a:lnTo>
                <a:lnTo>
                  <a:pt x="195077" y="1165464"/>
                </a:lnTo>
                <a:lnTo>
                  <a:pt x="169538" y="1203091"/>
                </a:lnTo>
                <a:lnTo>
                  <a:pt x="145596" y="1241835"/>
                </a:lnTo>
                <a:lnTo>
                  <a:pt x="123296" y="1281650"/>
                </a:lnTo>
                <a:lnTo>
                  <a:pt x="102687" y="1322489"/>
                </a:lnTo>
                <a:lnTo>
                  <a:pt x="83816" y="1364303"/>
                </a:lnTo>
                <a:lnTo>
                  <a:pt x="66730" y="1407046"/>
                </a:lnTo>
                <a:lnTo>
                  <a:pt x="51477" y="1450672"/>
                </a:lnTo>
                <a:lnTo>
                  <a:pt x="38104" y="1495131"/>
                </a:lnTo>
                <a:lnTo>
                  <a:pt x="26658" y="1540379"/>
                </a:lnTo>
                <a:lnTo>
                  <a:pt x="17179" y="1586418"/>
                </a:lnTo>
                <a:lnTo>
                  <a:pt x="9739" y="1633046"/>
                </a:lnTo>
                <a:lnTo>
                  <a:pt x="4390" y="1680104"/>
                </a:lnTo>
                <a:lnTo>
                  <a:pt x="1111" y="1728100"/>
                </a:lnTo>
                <a:lnTo>
                  <a:pt x="0" y="1776773"/>
                </a:lnTo>
                <a:lnTo>
                  <a:pt x="173020" y="1776773"/>
                </a:lnTo>
                <a:lnTo>
                  <a:pt x="174342" y="1728100"/>
                </a:lnTo>
                <a:lnTo>
                  <a:pt x="178262" y="1680104"/>
                </a:lnTo>
                <a:lnTo>
                  <a:pt x="184712" y="1632854"/>
                </a:lnTo>
                <a:lnTo>
                  <a:pt x="193636" y="1586366"/>
                </a:lnTo>
                <a:lnTo>
                  <a:pt x="204926" y="1540865"/>
                </a:lnTo>
                <a:lnTo>
                  <a:pt x="218554" y="1496262"/>
                </a:lnTo>
                <a:lnTo>
                  <a:pt x="234437" y="1452677"/>
                </a:lnTo>
                <a:lnTo>
                  <a:pt x="252508" y="1410180"/>
                </a:lnTo>
                <a:lnTo>
                  <a:pt x="272697" y="1368838"/>
                </a:lnTo>
                <a:lnTo>
                  <a:pt x="294936" y="1328720"/>
                </a:lnTo>
                <a:lnTo>
                  <a:pt x="319157" y="1289893"/>
                </a:lnTo>
                <a:lnTo>
                  <a:pt x="345291" y="1252426"/>
                </a:lnTo>
                <a:lnTo>
                  <a:pt x="373269" y="1216387"/>
                </a:lnTo>
                <a:lnTo>
                  <a:pt x="403024" y="1181845"/>
                </a:lnTo>
                <a:lnTo>
                  <a:pt x="434486" y="1148868"/>
                </a:lnTo>
                <a:lnTo>
                  <a:pt x="467588" y="1117523"/>
                </a:lnTo>
                <a:lnTo>
                  <a:pt x="502260" y="1087880"/>
                </a:lnTo>
                <a:lnTo>
                  <a:pt x="538434" y="1060006"/>
                </a:lnTo>
                <a:lnTo>
                  <a:pt x="576042" y="1033970"/>
                </a:lnTo>
                <a:lnTo>
                  <a:pt x="615014" y="1009840"/>
                </a:lnTo>
                <a:lnTo>
                  <a:pt x="655284" y="987684"/>
                </a:lnTo>
                <a:lnTo>
                  <a:pt x="696781" y="967571"/>
                </a:lnTo>
                <a:lnTo>
                  <a:pt x="739438" y="949568"/>
                </a:lnTo>
                <a:lnTo>
                  <a:pt x="783187" y="933744"/>
                </a:lnTo>
                <a:lnTo>
                  <a:pt x="827957" y="920167"/>
                </a:lnTo>
                <a:lnTo>
                  <a:pt x="873682" y="908906"/>
                </a:lnTo>
                <a:lnTo>
                  <a:pt x="920293" y="900029"/>
                </a:lnTo>
                <a:lnTo>
                  <a:pt x="967720" y="893603"/>
                </a:lnTo>
                <a:lnTo>
                  <a:pt x="1015896" y="889698"/>
                </a:lnTo>
                <a:lnTo>
                  <a:pt x="1064752" y="888381"/>
                </a:lnTo>
                <a:lnTo>
                  <a:pt x="1064752" y="716009"/>
                </a:lnTo>
                <a:close/>
              </a:path>
              <a:path w="1064894" h="10156825">
                <a:moveTo>
                  <a:pt x="1064752" y="1074019"/>
                </a:moveTo>
                <a:lnTo>
                  <a:pt x="1016524" y="1075643"/>
                </a:lnTo>
                <a:lnTo>
                  <a:pt x="969158" y="1080446"/>
                </a:lnTo>
                <a:lnTo>
                  <a:pt x="922759" y="1088321"/>
                </a:lnTo>
                <a:lnTo>
                  <a:pt x="877434" y="1099163"/>
                </a:lnTo>
                <a:lnTo>
                  <a:pt x="833289" y="1112868"/>
                </a:lnTo>
                <a:lnTo>
                  <a:pt x="790428" y="1129328"/>
                </a:lnTo>
                <a:lnTo>
                  <a:pt x="748959" y="1148440"/>
                </a:lnTo>
                <a:lnTo>
                  <a:pt x="708987" y="1170097"/>
                </a:lnTo>
                <a:lnTo>
                  <a:pt x="670618" y="1194195"/>
                </a:lnTo>
                <a:lnTo>
                  <a:pt x="633957" y="1220627"/>
                </a:lnTo>
                <a:lnTo>
                  <a:pt x="599110" y="1249288"/>
                </a:lnTo>
                <a:lnTo>
                  <a:pt x="566184" y="1280073"/>
                </a:lnTo>
                <a:lnTo>
                  <a:pt x="535284" y="1312877"/>
                </a:lnTo>
                <a:lnTo>
                  <a:pt x="506515" y="1347593"/>
                </a:lnTo>
                <a:lnTo>
                  <a:pt x="479984" y="1384117"/>
                </a:lnTo>
                <a:lnTo>
                  <a:pt x="455797" y="1422343"/>
                </a:lnTo>
                <a:lnTo>
                  <a:pt x="434059" y="1462165"/>
                </a:lnTo>
                <a:lnTo>
                  <a:pt x="414876" y="1503479"/>
                </a:lnTo>
                <a:lnTo>
                  <a:pt x="398354" y="1546179"/>
                </a:lnTo>
                <a:lnTo>
                  <a:pt x="384598" y="1590159"/>
                </a:lnTo>
                <a:lnTo>
                  <a:pt x="373715" y="1635313"/>
                </a:lnTo>
                <a:lnTo>
                  <a:pt x="365808" y="1681568"/>
                </a:lnTo>
                <a:lnTo>
                  <a:pt x="360991" y="1728726"/>
                </a:lnTo>
                <a:lnTo>
                  <a:pt x="359360" y="1776773"/>
                </a:lnTo>
                <a:lnTo>
                  <a:pt x="532381" y="1776773"/>
                </a:lnTo>
                <a:lnTo>
                  <a:pt x="534554" y="1728726"/>
                </a:lnTo>
                <a:lnTo>
                  <a:pt x="534626" y="1728100"/>
                </a:lnTo>
                <a:lnTo>
                  <a:pt x="540982" y="1681538"/>
                </a:lnTo>
                <a:lnTo>
                  <a:pt x="551433" y="1635950"/>
                </a:lnTo>
                <a:lnTo>
                  <a:pt x="565745" y="1591907"/>
                </a:lnTo>
                <a:lnTo>
                  <a:pt x="583723" y="1549628"/>
                </a:lnTo>
                <a:lnTo>
                  <a:pt x="605177" y="1509302"/>
                </a:lnTo>
                <a:lnTo>
                  <a:pt x="629917" y="1471116"/>
                </a:lnTo>
                <a:lnTo>
                  <a:pt x="657753" y="1435261"/>
                </a:lnTo>
                <a:lnTo>
                  <a:pt x="688497" y="1401924"/>
                </a:lnTo>
                <a:lnTo>
                  <a:pt x="721958" y="1371295"/>
                </a:lnTo>
                <a:lnTo>
                  <a:pt x="757948" y="1343562"/>
                </a:lnTo>
                <a:lnTo>
                  <a:pt x="796277" y="1318915"/>
                </a:lnTo>
                <a:lnTo>
                  <a:pt x="836755" y="1297541"/>
                </a:lnTo>
                <a:lnTo>
                  <a:pt x="879193" y="1279631"/>
                </a:lnTo>
                <a:lnTo>
                  <a:pt x="923401" y="1265371"/>
                </a:lnTo>
                <a:lnTo>
                  <a:pt x="969190" y="1254953"/>
                </a:lnTo>
                <a:lnTo>
                  <a:pt x="1016370" y="1248563"/>
                </a:lnTo>
                <a:lnTo>
                  <a:pt x="1064752" y="1246391"/>
                </a:lnTo>
                <a:lnTo>
                  <a:pt x="1064752" y="1074019"/>
                </a:lnTo>
                <a:close/>
              </a:path>
              <a:path w="1064894" h="10156825">
                <a:moveTo>
                  <a:pt x="1064752" y="3924801"/>
                </a:moveTo>
                <a:lnTo>
                  <a:pt x="1016094" y="3925895"/>
                </a:lnTo>
                <a:lnTo>
                  <a:pt x="967989" y="3929145"/>
                </a:lnTo>
                <a:lnTo>
                  <a:pt x="920486" y="3934504"/>
                </a:lnTo>
                <a:lnTo>
                  <a:pt x="873630" y="3941925"/>
                </a:lnTo>
                <a:lnTo>
                  <a:pt x="827470" y="3951360"/>
                </a:lnTo>
                <a:lnTo>
                  <a:pt x="782052" y="3962763"/>
                </a:lnTo>
                <a:lnTo>
                  <a:pt x="737425" y="3976085"/>
                </a:lnTo>
                <a:lnTo>
                  <a:pt x="693636" y="3991281"/>
                </a:lnTo>
                <a:lnTo>
                  <a:pt x="650732" y="4008302"/>
                </a:lnTo>
                <a:lnTo>
                  <a:pt x="608760" y="4027102"/>
                </a:lnTo>
                <a:lnTo>
                  <a:pt x="567768" y="4047634"/>
                </a:lnTo>
                <a:lnTo>
                  <a:pt x="527803" y="4069849"/>
                </a:lnTo>
                <a:lnTo>
                  <a:pt x="488913" y="4093702"/>
                </a:lnTo>
                <a:lnTo>
                  <a:pt x="451145" y="4119144"/>
                </a:lnTo>
                <a:lnTo>
                  <a:pt x="414546" y="4146129"/>
                </a:lnTo>
                <a:lnTo>
                  <a:pt x="379164" y="4174609"/>
                </a:lnTo>
                <a:lnTo>
                  <a:pt x="345046" y="4204537"/>
                </a:lnTo>
                <a:lnTo>
                  <a:pt x="312240" y="4235867"/>
                </a:lnTo>
                <a:lnTo>
                  <a:pt x="280792" y="4268550"/>
                </a:lnTo>
                <a:lnTo>
                  <a:pt x="250751" y="4302539"/>
                </a:lnTo>
                <a:lnTo>
                  <a:pt x="222163" y="4337788"/>
                </a:lnTo>
                <a:lnTo>
                  <a:pt x="195077" y="4374250"/>
                </a:lnTo>
                <a:lnTo>
                  <a:pt x="169538" y="4411876"/>
                </a:lnTo>
                <a:lnTo>
                  <a:pt x="145596" y="4450620"/>
                </a:lnTo>
                <a:lnTo>
                  <a:pt x="123296" y="4490434"/>
                </a:lnTo>
                <a:lnTo>
                  <a:pt x="102687" y="4531272"/>
                </a:lnTo>
                <a:lnTo>
                  <a:pt x="83816" y="4573087"/>
                </a:lnTo>
                <a:lnTo>
                  <a:pt x="66730" y="4615830"/>
                </a:lnTo>
                <a:lnTo>
                  <a:pt x="51477" y="4659455"/>
                </a:lnTo>
                <a:lnTo>
                  <a:pt x="38104" y="4703914"/>
                </a:lnTo>
                <a:lnTo>
                  <a:pt x="26658" y="4749161"/>
                </a:lnTo>
                <a:lnTo>
                  <a:pt x="17179" y="4795201"/>
                </a:lnTo>
                <a:lnTo>
                  <a:pt x="9739" y="4841828"/>
                </a:lnTo>
                <a:lnTo>
                  <a:pt x="4390" y="4888886"/>
                </a:lnTo>
                <a:lnTo>
                  <a:pt x="1111" y="4936881"/>
                </a:lnTo>
                <a:lnTo>
                  <a:pt x="0" y="4985555"/>
                </a:lnTo>
                <a:lnTo>
                  <a:pt x="173020" y="4985555"/>
                </a:lnTo>
                <a:lnTo>
                  <a:pt x="174342" y="4936881"/>
                </a:lnTo>
                <a:lnTo>
                  <a:pt x="178262" y="4888886"/>
                </a:lnTo>
                <a:lnTo>
                  <a:pt x="184712" y="4841636"/>
                </a:lnTo>
                <a:lnTo>
                  <a:pt x="193636" y="4795148"/>
                </a:lnTo>
                <a:lnTo>
                  <a:pt x="204926" y="4749647"/>
                </a:lnTo>
                <a:lnTo>
                  <a:pt x="218554" y="4705045"/>
                </a:lnTo>
                <a:lnTo>
                  <a:pt x="234437" y="4661461"/>
                </a:lnTo>
                <a:lnTo>
                  <a:pt x="252508" y="4618964"/>
                </a:lnTo>
                <a:lnTo>
                  <a:pt x="272697" y="4577622"/>
                </a:lnTo>
                <a:lnTo>
                  <a:pt x="294936" y="4537504"/>
                </a:lnTo>
                <a:lnTo>
                  <a:pt x="319157" y="4498678"/>
                </a:lnTo>
                <a:lnTo>
                  <a:pt x="345291" y="4461211"/>
                </a:lnTo>
                <a:lnTo>
                  <a:pt x="373269" y="4425173"/>
                </a:lnTo>
                <a:lnTo>
                  <a:pt x="403024" y="4390632"/>
                </a:lnTo>
                <a:lnTo>
                  <a:pt x="434486" y="4357655"/>
                </a:lnTo>
                <a:lnTo>
                  <a:pt x="467588" y="4326311"/>
                </a:lnTo>
                <a:lnTo>
                  <a:pt x="502260" y="4296668"/>
                </a:lnTo>
                <a:lnTo>
                  <a:pt x="538434" y="4268795"/>
                </a:lnTo>
                <a:lnTo>
                  <a:pt x="576042" y="4242759"/>
                </a:lnTo>
                <a:lnTo>
                  <a:pt x="615014" y="4218630"/>
                </a:lnTo>
                <a:lnTo>
                  <a:pt x="655284" y="4196474"/>
                </a:lnTo>
                <a:lnTo>
                  <a:pt x="696781" y="4176361"/>
                </a:lnTo>
                <a:lnTo>
                  <a:pt x="739438" y="4158359"/>
                </a:lnTo>
                <a:lnTo>
                  <a:pt x="783187" y="4142535"/>
                </a:lnTo>
                <a:lnTo>
                  <a:pt x="827957" y="4128959"/>
                </a:lnTo>
                <a:lnTo>
                  <a:pt x="873682" y="4117698"/>
                </a:lnTo>
                <a:lnTo>
                  <a:pt x="920293" y="4108821"/>
                </a:lnTo>
                <a:lnTo>
                  <a:pt x="967720" y="4102395"/>
                </a:lnTo>
                <a:lnTo>
                  <a:pt x="1015896" y="4098490"/>
                </a:lnTo>
                <a:lnTo>
                  <a:pt x="1064752" y="4097173"/>
                </a:lnTo>
                <a:lnTo>
                  <a:pt x="1064752" y="3924801"/>
                </a:lnTo>
                <a:close/>
              </a:path>
              <a:path w="1064894" h="10156825">
                <a:moveTo>
                  <a:pt x="1064752" y="4282801"/>
                </a:moveTo>
                <a:lnTo>
                  <a:pt x="1016524" y="4284425"/>
                </a:lnTo>
                <a:lnTo>
                  <a:pt x="969158" y="4289228"/>
                </a:lnTo>
                <a:lnTo>
                  <a:pt x="922759" y="4297103"/>
                </a:lnTo>
                <a:lnTo>
                  <a:pt x="877434" y="4307945"/>
                </a:lnTo>
                <a:lnTo>
                  <a:pt x="833289" y="4321650"/>
                </a:lnTo>
                <a:lnTo>
                  <a:pt x="790428" y="4338110"/>
                </a:lnTo>
                <a:lnTo>
                  <a:pt x="748959" y="4357222"/>
                </a:lnTo>
                <a:lnTo>
                  <a:pt x="708987" y="4378879"/>
                </a:lnTo>
                <a:lnTo>
                  <a:pt x="670618" y="4402977"/>
                </a:lnTo>
                <a:lnTo>
                  <a:pt x="633957" y="4429409"/>
                </a:lnTo>
                <a:lnTo>
                  <a:pt x="599110" y="4458070"/>
                </a:lnTo>
                <a:lnTo>
                  <a:pt x="566184" y="4488855"/>
                </a:lnTo>
                <a:lnTo>
                  <a:pt x="535284" y="4521658"/>
                </a:lnTo>
                <a:lnTo>
                  <a:pt x="506515" y="4556375"/>
                </a:lnTo>
                <a:lnTo>
                  <a:pt x="479984" y="4592899"/>
                </a:lnTo>
                <a:lnTo>
                  <a:pt x="455797" y="4631125"/>
                </a:lnTo>
                <a:lnTo>
                  <a:pt x="434059" y="4670947"/>
                </a:lnTo>
                <a:lnTo>
                  <a:pt x="414876" y="4712261"/>
                </a:lnTo>
                <a:lnTo>
                  <a:pt x="398354" y="4754961"/>
                </a:lnTo>
                <a:lnTo>
                  <a:pt x="384598" y="4798941"/>
                </a:lnTo>
                <a:lnTo>
                  <a:pt x="373715" y="4844095"/>
                </a:lnTo>
                <a:lnTo>
                  <a:pt x="365807" y="4890353"/>
                </a:lnTo>
                <a:lnTo>
                  <a:pt x="360991" y="4937508"/>
                </a:lnTo>
                <a:lnTo>
                  <a:pt x="359360" y="4985555"/>
                </a:lnTo>
                <a:lnTo>
                  <a:pt x="532381" y="4985555"/>
                </a:lnTo>
                <a:lnTo>
                  <a:pt x="534554" y="4937508"/>
                </a:lnTo>
                <a:lnTo>
                  <a:pt x="534626" y="4936881"/>
                </a:lnTo>
                <a:lnTo>
                  <a:pt x="540983" y="4890319"/>
                </a:lnTo>
                <a:lnTo>
                  <a:pt x="551433" y="4844737"/>
                </a:lnTo>
                <a:lnTo>
                  <a:pt x="565745" y="4800695"/>
                </a:lnTo>
                <a:lnTo>
                  <a:pt x="583723" y="4758417"/>
                </a:lnTo>
                <a:lnTo>
                  <a:pt x="605177" y="4718091"/>
                </a:lnTo>
                <a:lnTo>
                  <a:pt x="629917" y="4679906"/>
                </a:lnTo>
                <a:lnTo>
                  <a:pt x="657753" y="4644051"/>
                </a:lnTo>
                <a:lnTo>
                  <a:pt x="688497" y="4610715"/>
                </a:lnTo>
                <a:lnTo>
                  <a:pt x="721958" y="4580086"/>
                </a:lnTo>
                <a:lnTo>
                  <a:pt x="757948" y="4552354"/>
                </a:lnTo>
                <a:lnTo>
                  <a:pt x="796277" y="4527707"/>
                </a:lnTo>
                <a:lnTo>
                  <a:pt x="836755" y="4506334"/>
                </a:lnTo>
                <a:lnTo>
                  <a:pt x="879193" y="4488423"/>
                </a:lnTo>
                <a:lnTo>
                  <a:pt x="923401" y="4474164"/>
                </a:lnTo>
                <a:lnTo>
                  <a:pt x="969190" y="4463745"/>
                </a:lnTo>
                <a:lnTo>
                  <a:pt x="1016370" y="4457355"/>
                </a:lnTo>
                <a:lnTo>
                  <a:pt x="1064752" y="4455183"/>
                </a:lnTo>
                <a:lnTo>
                  <a:pt x="1064752" y="4282801"/>
                </a:lnTo>
                <a:close/>
              </a:path>
              <a:path w="1064894" h="10156825">
                <a:moveTo>
                  <a:pt x="1064752" y="7133594"/>
                </a:moveTo>
                <a:lnTo>
                  <a:pt x="1016094" y="7134688"/>
                </a:lnTo>
                <a:lnTo>
                  <a:pt x="967989" y="7137938"/>
                </a:lnTo>
                <a:lnTo>
                  <a:pt x="920486" y="7143296"/>
                </a:lnTo>
                <a:lnTo>
                  <a:pt x="873630" y="7150717"/>
                </a:lnTo>
                <a:lnTo>
                  <a:pt x="827470" y="7160152"/>
                </a:lnTo>
                <a:lnTo>
                  <a:pt x="782052" y="7171555"/>
                </a:lnTo>
                <a:lnTo>
                  <a:pt x="737425" y="7184878"/>
                </a:lnTo>
                <a:lnTo>
                  <a:pt x="693636" y="7200073"/>
                </a:lnTo>
                <a:lnTo>
                  <a:pt x="650732" y="7217095"/>
                </a:lnTo>
                <a:lnTo>
                  <a:pt x="608760" y="7235895"/>
                </a:lnTo>
                <a:lnTo>
                  <a:pt x="567768" y="7256426"/>
                </a:lnTo>
                <a:lnTo>
                  <a:pt x="527803" y="7278642"/>
                </a:lnTo>
                <a:lnTo>
                  <a:pt x="488913" y="7302495"/>
                </a:lnTo>
                <a:lnTo>
                  <a:pt x="451145" y="7327937"/>
                </a:lnTo>
                <a:lnTo>
                  <a:pt x="414546" y="7354922"/>
                </a:lnTo>
                <a:lnTo>
                  <a:pt x="379164" y="7383402"/>
                </a:lnTo>
                <a:lnTo>
                  <a:pt x="345046" y="7413331"/>
                </a:lnTo>
                <a:lnTo>
                  <a:pt x="312240" y="7444660"/>
                </a:lnTo>
                <a:lnTo>
                  <a:pt x="280792" y="7477344"/>
                </a:lnTo>
                <a:lnTo>
                  <a:pt x="250751" y="7511334"/>
                </a:lnTo>
                <a:lnTo>
                  <a:pt x="222163" y="7546583"/>
                </a:lnTo>
                <a:lnTo>
                  <a:pt x="195077" y="7583044"/>
                </a:lnTo>
                <a:lnTo>
                  <a:pt x="169538" y="7620671"/>
                </a:lnTo>
                <a:lnTo>
                  <a:pt x="145596" y="7659415"/>
                </a:lnTo>
                <a:lnTo>
                  <a:pt x="123296" y="7699230"/>
                </a:lnTo>
                <a:lnTo>
                  <a:pt x="102687" y="7740069"/>
                </a:lnTo>
                <a:lnTo>
                  <a:pt x="83816" y="7781883"/>
                </a:lnTo>
                <a:lnTo>
                  <a:pt x="66730" y="7824627"/>
                </a:lnTo>
                <a:lnTo>
                  <a:pt x="51477" y="7868252"/>
                </a:lnTo>
                <a:lnTo>
                  <a:pt x="38104" y="7912713"/>
                </a:lnTo>
                <a:lnTo>
                  <a:pt x="26658" y="7957960"/>
                </a:lnTo>
                <a:lnTo>
                  <a:pt x="17179" y="8004000"/>
                </a:lnTo>
                <a:lnTo>
                  <a:pt x="9739" y="8050629"/>
                </a:lnTo>
                <a:lnTo>
                  <a:pt x="4390" y="8097687"/>
                </a:lnTo>
                <a:lnTo>
                  <a:pt x="1111" y="8145683"/>
                </a:lnTo>
                <a:lnTo>
                  <a:pt x="0" y="8194357"/>
                </a:lnTo>
                <a:lnTo>
                  <a:pt x="173020" y="8194357"/>
                </a:lnTo>
                <a:lnTo>
                  <a:pt x="174342" y="8145683"/>
                </a:lnTo>
                <a:lnTo>
                  <a:pt x="178262" y="8097687"/>
                </a:lnTo>
                <a:lnTo>
                  <a:pt x="184712" y="8050436"/>
                </a:lnTo>
                <a:lnTo>
                  <a:pt x="193636" y="8003948"/>
                </a:lnTo>
                <a:lnTo>
                  <a:pt x="204926" y="7958446"/>
                </a:lnTo>
                <a:lnTo>
                  <a:pt x="218554" y="7913842"/>
                </a:lnTo>
                <a:lnTo>
                  <a:pt x="234437" y="7870258"/>
                </a:lnTo>
                <a:lnTo>
                  <a:pt x="252508" y="7827760"/>
                </a:lnTo>
                <a:lnTo>
                  <a:pt x="272697" y="7786418"/>
                </a:lnTo>
                <a:lnTo>
                  <a:pt x="294936" y="7746300"/>
                </a:lnTo>
                <a:lnTo>
                  <a:pt x="319157" y="7707473"/>
                </a:lnTo>
                <a:lnTo>
                  <a:pt x="345291" y="7670006"/>
                </a:lnTo>
                <a:lnTo>
                  <a:pt x="373269" y="7633968"/>
                </a:lnTo>
                <a:lnTo>
                  <a:pt x="403024" y="7599426"/>
                </a:lnTo>
                <a:lnTo>
                  <a:pt x="434486" y="7566448"/>
                </a:lnTo>
                <a:lnTo>
                  <a:pt x="467588" y="7535104"/>
                </a:lnTo>
                <a:lnTo>
                  <a:pt x="502260" y="7505461"/>
                </a:lnTo>
                <a:lnTo>
                  <a:pt x="538434" y="7477588"/>
                </a:lnTo>
                <a:lnTo>
                  <a:pt x="576042" y="7451552"/>
                </a:lnTo>
                <a:lnTo>
                  <a:pt x="615014" y="7427422"/>
                </a:lnTo>
                <a:lnTo>
                  <a:pt x="655284" y="7405267"/>
                </a:lnTo>
                <a:lnTo>
                  <a:pt x="696781" y="7385154"/>
                </a:lnTo>
                <a:lnTo>
                  <a:pt x="739438" y="7367151"/>
                </a:lnTo>
                <a:lnTo>
                  <a:pt x="783187" y="7351328"/>
                </a:lnTo>
                <a:lnTo>
                  <a:pt x="827957" y="7337751"/>
                </a:lnTo>
                <a:lnTo>
                  <a:pt x="873682" y="7326490"/>
                </a:lnTo>
                <a:lnTo>
                  <a:pt x="920293" y="7317613"/>
                </a:lnTo>
                <a:lnTo>
                  <a:pt x="967720" y="7311188"/>
                </a:lnTo>
                <a:lnTo>
                  <a:pt x="1015896" y="7307282"/>
                </a:lnTo>
                <a:lnTo>
                  <a:pt x="1064752" y="7305966"/>
                </a:lnTo>
                <a:lnTo>
                  <a:pt x="1064752" y="7133594"/>
                </a:lnTo>
                <a:close/>
              </a:path>
              <a:path w="1064894" h="10156825">
                <a:moveTo>
                  <a:pt x="1064752" y="7491604"/>
                </a:moveTo>
                <a:lnTo>
                  <a:pt x="1016524" y="7493228"/>
                </a:lnTo>
                <a:lnTo>
                  <a:pt x="969158" y="7498030"/>
                </a:lnTo>
                <a:lnTo>
                  <a:pt x="922759" y="7505905"/>
                </a:lnTo>
                <a:lnTo>
                  <a:pt x="877434" y="7516747"/>
                </a:lnTo>
                <a:lnTo>
                  <a:pt x="833289" y="7530451"/>
                </a:lnTo>
                <a:lnTo>
                  <a:pt x="790428" y="7546912"/>
                </a:lnTo>
                <a:lnTo>
                  <a:pt x="748959" y="7566023"/>
                </a:lnTo>
                <a:lnTo>
                  <a:pt x="708987" y="7587680"/>
                </a:lnTo>
                <a:lnTo>
                  <a:pt x="670618" y="7611777"/>
                </a:lnTo>
                <a:lnTo>
                  <a:pt x="633957" y="7638208"/>
                </a:lnTo>
                <a:lnTo>
                  <a:pt x="599110" y="7666869"/>
                </a:lnTo>
                <a:lnTo>
                  <a:pt x="566184" y="7697654"/>
                </a:lnTo>
                <a:lnTo>
                  <a:pt x="535284" y="7730457"/>
                </a:lnTo>
                <a:lnTo>
                  <a:pt x="506515" y="7765173"/>
                </a:lnTo>
                <a:lnTo>
                  <a:pt x="479984" y="7801697"/>
                </a:lnTo>
                <a:lnTo>
                  <a:pt x="455797" y="7839923"/>
                </a:lnTo>
                <a:lnTo>
                  <a:pt x="434059" y="7879746"/>
                </a:lnTo>
                <a:lnTo>
                  <a:pt x="414876" y="7921060"/>
                </a:lnTo>
                <a:lnTo>
                  <a:pt x="398354" y="7963759"/>
                </a:lnTo>
                <a:lnTo>
                  <a:pt x="384598" y="8007740"/>
                </a:lnTo>
                <a:lnTo>
                  <a:pt x="373715" y="8052895"/>
                </a:lnTo>
                <a:lnTo>
                  <a:pt x="365808" y="8099153"/>
                </a:lnTo>
                <a:lnTo>
                  <a:pt x="360991" y="8146309"/>
                </a:lnTo>
                <a:lnTo>
                  <a:pt x="359360" y="8194357"/>
                </a:lnTo>
                <a:lnTo>
                  <a:pt x="532381" y="8194357"/>
                </a:lnTo>
                <a:lnTo>
                  <a:pt x="534554" y="8146309"/>
                </a:lnTo>
                <a:lnTo>
                  <a:pt x="534626" y="8145683"/>
                </a:lnTo>
                <a:lnTo>
                  <a:pt x="540982" y="8099120"/>
                </a:lnTo>
                <a:lnTo>
                  <a:pt x="551433" y="8053535"/>
                </a:lnTo>
                <a:lnTo>
                  <a:pt x="565745" y="8009492"/>
                </a:lnTo>
                <a:lnTo>
                  <a:pt x="583723" y="7967213"/>
                </a:lnTo>
                <a:lnTo>
                  <a:pt x="605177" y="7926886"/>
                </a:lnTo>
                <a:lnTo>
                  <a:pt x="629917" y="7888701"/>
                </a:lnTo>
                <a:lnTo>
                  <a:pt x="657753" y="7852845"/>
                </a:lnTo>
                <a:lnTo>
                  <a:pt x="688497" y="7819509"/>
                </a:lnTo>
                <a:lnTo>
                  <a:pt x="721958" y="7788880"/>
                </a:lnTo>
                <a:lnTo>
                  <a:pt x="757948" y="7761147"/>
                </a:lnTo>
                <a:lnTo>
                  <a:pt x="796277" y="7736500"/>
                </a:lnTo>
                <a:lnTo>
                  <a:pt x="836755" y="7715126"/>
                </a:lnTo>
                <a:lnTo>
                  <a:pt x="879193" y="7697215"/>
                </a:lnTo>
                <a:lnTo>
                  <a:pt x="923401" y="7682956"/>
                </a:lnTo>
                <a:lnTo>
                  <a:pt x="969190" y="7672537"/>
                </a:lnTo>
                <a:lnTo>
                  <a:pt x="1016370" y="7666147"/>
                </a:lnTo>
                <a:lnTo>
                  <a:pt x="1064752" y="7663976"/>
                </a:lnTo>
                <a:lnTo>
                  <a:pt x="1064752" y="7491604"/>
                </a:lnTo>
                <a:close/>
              </a:path>
            </a:pathLst>
          </a:custGeom>
          <a:solidFill>
            <a:srgbClr val="F0F0EB"/>
          </a:solidFill>
        </p:spPr>
        <p:txBody>
          <a:bodyPr wrap="square" lIns="0" tIns="0" rIns="0" bIns="0" rtlCol="0"/>
          <a:lstStyle/>
          <a:p>
            <a:endParaRPr sz="1092" dirty="0"/>
          </a:p>
        </p:txBody>
      </p:sp>
      <p:sp>
        <p:nvSpPr>
          <p:cNvPr id="14" name="Picture Placeholder 20">
            <a:extLst>
              <a:ext uri="{FF2B5EF4-FFF2-40B4-BE49-F238E27FC236}">
                <a16:creationId xmlns:a16="http://schemas.microsoft.com/office/drawing/2014/main" id="{AEED8949-3EE3-43C6-B68D-35C4E1887D11}"/>
              </a:ext>
            </a:extLst>
          </p:cNvPr>
          <p:cNvSpPr>
            <a:spLocks noGrp="1"/>
          </p:cNvSpPr>
          <p:nvPr>
            <p:ph type="pic" sz="quarter" idx="11"/>
          </p:nvPr>
        </p:nvSpPr>
        <p:spPr>
          <a:xfrm>
            <a:off x="6096000" y="349184"/>
            <a:ext cx="4752030" cy="6159108"/>
          </a:xfrm>
          <a:prstGeom prst="rect">
            <a:avLst/>
          </a:prstGeom>
          <a:solidFill>
            <a:schemeClr val="tx1"/>
          </a:solidFill>
        </p:spPr>
        <p:txBody>
          <a:bodyPr/>
          <a:lstStyle>
            <a:lvl1pPr>
              <a:defRPr>
                <a:noFill/>
              </a:defRPr>
            </a:lvl1pPr>
          </a:lstStyle>
          <a:p>
            <a:r>
              <a:rPr lang="en-US" dirty="0"/>
              <a:t>Click icon to add picture</a:t>
            </a:r>
          </a:p>
        </p:txBody>
      </p:sp>
      <p:sp>
        <p:nvSpPr>
          <p:cNvPr id="2" name="Text Placeholder 17">
            <a:extLst>
              <a:ext uri="{FF2B5EF4-FFF2-40B4-BE49-F238E27FC236}">
                <a16:creationId xmlns:a16="http://schemas.microsoft.com/office/drawing/2014/main" id="{24AE2FA1-283A-7D1D-1751-F103C79FB38A}"/>
              </a:ext>
            </a:extLst>
          </p:cNvPr>
          <p:cNvSpPr>
            <a:spLocks noGrp="1"/>
          </p:cNvSpPr>
          <p:nvPr>
            <p:ph type="body" sz="quarter" idx="10" hasCustomPrompt="1"/>
          </p:nvPr>
        </p:nvSpPr>
        <p:spPr>
          <a:xfrm>
            <a:off x="340578" y="1312009"/>
            <a:ext cx="2495394" cy="600701"/>
          </a:xfrm>
          <a:prstGeom prst="rect">
            <a:avLst/>
          </a:prstGeom>
        </p:spPr>
        <p:txBody>
          <a:bodyPr lIns="0" tIns="14400" rIns="0" bIns="0"/>
          <a:lstStyle>
            <a:lvl1pPr>
              <a:defRPr sz="2426">
                <a:solidFill>
                  <a:srgbClr val="F0F0EB"/>
                </a:solidFill>
                <a:latin typeface="Arial" panose="020B0604020202020204" pitchFamily="34" charset="0"/>
                <a:cs typeface="Arial" panose="020B0604020202020204" pitchFamily="34" charset="0"/>
              </a:defRPr>
            </a:lvl1pPr>
          </a:lstStyle>
          <a:p>
            <a:pPr lvl="0"/>
            <a:r>
              <a:rPr lang="en-GB"/>
              <a:t>Sub-heading</a:t>
            </a:r>
            <a:endParaRPr lang="en-US"/>
          </a:p>
        </p:txBody>
      </p:sp>
      <p:sp>
        <p:nvSpPr>
          <p:cNvPr id="3" name="Text Placeholder 2">
            <a:extLst>
              <a:ext uri="{FF2B5EF4-FFF2-40B4-BE49-F238E27FC236}">
                <a16:creationId xmlns:a16="http://schemas.microsoft.com/office/drawing/2014/main" id="{96BE17A4-C8C7-DA92-883A-B81AA49BDF96}"/>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1955025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87AEDFB1-0BFF-1C6D-69C8-E4B343A1F022}"/>
              </a:ext>
            </a:extLst>
          </p:cNvPr>
          <p:cNvSpPr/>
          <p:nvPr userDrawn="1"/>
        </p:nvSpPr>
        <p:spPr>
          <a:xfrm>
            <a:off x="349248" y="349226"/>
            <a:ext cx="2515033" cy="1936875"/>
          </a:xfrm>
          <a:custGeom>
            <a:avLst/>
            <a:gdLst/>
            <a:ahLst/>
            <a:cxnLst/>
            <a:rect l="l" t="t" r="r" b="b"/>
            <a:pathLst>
              <a:path w="4147185" h="3194050">
                <a:moveTo>
                  <a:pt x="1263142" y="3193618"/>
                </a:moveTo>
                <a:lnTo>
                  <a:pt x="1262227" y="3145244"/>
                </a:lnTo>
                <a:lnTo>
                  <a:pt x="1259497" y="3097161"/>
                </a:lnTo>
                <a:lnTo>
                  <a:pt x="1255014" y="3049879"/>
                </a:lnTo>
                <a:lnTo>
                  <a:pt x="1248791" y="3002965"/>
                </a:lnTo>
                <a:lnTo>
                  <a:pt x="1240853" y="2956598"/>
                </a:lnTo>
                <a:lnTo>
                  <a:pt x="1231239" y="2910814"/>
                </a:lnTo>
                <a:lnTo>
                  <a:pt x="1219987" y="2865666"/>
                </a:lnTo>
                <a:lnTo>
                  <a:pt x="1207122" y="2821152"/>
                </a:lnTo>
                <a:lnTo>
                  <a:pt x="1192682" y="2777337"/>
                </a:lnTo>
                <a:lnTo>
                  <a:pt x="1176705" y="2734233"/>
                </a:lnTo>
                <a:lnTo>
                  <a:pt x="1159217" y="2691879"/>
                </a:lnTo>
                <a:lnTo>
                  <a:pt x="1140256" y="2650312"/>
                </a:lnTo>
                <a:lnTo>
                  <a:pt x="1119847" y="2609570"/>
                </a:lnTo>
                <a:lnTo>
                  <a:pt x="1098029" y="2569667"/>
                </a:lnTo>
                <a:lnTo>
                  <a:pt x="1074839" y="2530652"/>
                </a:lnTo>
                <a:lnTo>
                  <a:pt x="1050302" y="2492552"/>
                </a:lnTo>
                <a:lnTo>
                  <a:pt x="1024458" y="2455405"/>
                </a:lnTo>
                <a:lnTo>
                  <a:pt x="997331" y="2419235"/>
                </a:lnTo>
                <a:lnTo>
                  <a:pt x="968946" y="2384069"/>
                </a:lnTo>
                <a:lnTo>
                  <a:pt x="939368" y="2349970"/>
                </a:lnTo>
                <a:lnTo>
                  <a:pt x="908596" y="2316937"/>
                </a:lnTo>
                <a:lnTo>
                  <a:pt x="876693" y="2285034"/>
                </a:lnTo>
                <a:lnTo>
                  <a:pt x="843661" y="2254262"/>
                </a:lnTo>
                <a:lnTo>
                  <a:pt x="809561" y="2224671"/>
                </a:lnTo>
                <a:lnTo>
                  <a:pt x="774407" y="2196300"/>
                </a:lnTo>
                <a:lnTo>
                  <a:pt x="738238" y="2169172"/>
                </a:lnTo>
                <a:lnTo>
                  <a:pt x="701078" y="2143328"/>
                </a:lnTo>
                <a:lnTo>
                  <a:pt x="662978" y="2118791"/>
                </a:lnTo>
                <a:lnTo>
                  <a:pt x="623963" y="2095588"/>
                </a:lnTo>
                <a:lnTo>
                  <a:pt x="584060" y="2073770"/>
                </a:lnTo>
                <a:lnTo>
                  <a:pt x="543318" y="2053374"/>
                </a:lnTo>
                <a:lnTo>
                  <a:pt x="501751" y="2034400"/>
                </a:lnTo>
                <a:lnTo>
                  <a:pt x="459397" y="2016912"/>
                </a:lnTo>
                <a:lnTo>
                  <a:pt x="416293" y="2000935"/>
                </a:lnTo>
                <a:lnTo>
                  <a:pt x="372478" y="1986508"/>
                </a:lnTo>
                <a:lnTo>
                  <a:pt x="327964" y="1973643"/>
                </a:lnTo>
                <a:lnTo>
                  <a:pt x="282803" y="1962391"/>
                </a:lnTo>
                <a:lnTo>
                  <a:pt x="237032" y="1952777"/>
                </a:lnTo>
                <a:lnTo>
                  <a:pt x="190665" y="1944839"/>
                </a:lnTo>
                <a:lnTo>
                  <a:pt x="143751" y="1938604"/>
                </a:lnTo>
                <a:lnTo>
                  <a:pt x="96304" y="1934108"/>
                </a:lnTo>
                <a:lnTo>
                  <a:pt x="48374" y="1931390"/>
                </a:lnTo>
                <a:lnTo>
                  <a:pt x="0" y="1930476"/>
                </a:lnTo>
                <a:lnTo>
                  <a:pt x="0" y="2240305"/>
                </a:lnTo>
                <a:lnTo>
                  <a:pt x="47498" y="2241473"/>
                </a:lnTo>
                <a:lnTo>
                  <a:pt x="94411" y="2244941"/>
                </a:lnTo>
                <a:lnTo>
                  <a:pt x="140665" y="2250656"/>
                </a:lnTo>
                <a:lnTo>
                  <a:pt x="186220" y="2258568"/>
                </a:lnTo>
                <a:lnTo>
                  <a:pt x="231013" y="2268613"/>
                </a:lnTo>
                <a:lnTo>
                  <a:pt x="274993" y="2280742"/>
                </a:lnTo>
                <a:lnTo>
                  <a:pt x="318109" y="2294890"/>
                </a:lnTo>
                <a:lnTo>
                  <a:pt x="360299" y="2311019"/>
                </a:lnTo>
                <a:lnTo>
                  <a:pt x="401497" y="2329053"/>
                </a:lnTo>
                <a:lnTo>
                  <a:pt x="441667" y="2348954"/>
                </a:lnTo>
                <a:lnTo>
                  <a:pt x="480758" y="2370658"/>
                </a:lnTo>
                <a:lnTo>
                  <a:pt x="518693" y="2394115"/>
                </a:lnTo>
                <a:lnTo>
                  <a:pt x="555421" y="2419273"/>
                </a:lnTo>
                <a:lnTo>
                  <a:pt x="590905" y="2446058"/>
                </a:lnTo>
                <a:lnTo>
                  <a:pt x="625081" y="2474442"/>
                </a:lnTo>
                <a:lnTo>
                  <a:pt x="657885" y="2504351"/>
                </a:lnTo>
                <a:lnTo>
                  <a:pt x="689267" y="2535732"/>
                </a:lnTo>
                <a:lnTo>
                  <a:pt x="719175" y="2568549"/>
                </a:lnTo>
                <a:lnTo>
                  <a:pt x="747560" y="2602712"/>
                </a:lnTo>
                <a:lnTo>
                  <a:pt x="774357" y="2638196"/>
                </a:lnTo>
                <a:lnTo>
                  <a:pt x="799503" y="2674937"/>
                </a:lnTo>
                <a:lnTo>
                  <a:pt x="822960" y="2712872"/>
                </a:lnTo>
                <a:lnTo>
                  <a:pt x="844664" y="2751950"/>
                </a:lnTo>
                <a:lnTo>
                  <a:pt x="864565" y="2792120"/>
                </a:lnTo>
                <a:lnTo>
                  <a:pt x="882611" y="2833332"/>
                </a:lnTo>
                <a:lnTo>
                  <a:pt x="898728" y="2875508"/>
                </a:lnTo>
                <a:lnTo>
                  <a:pt x="912888" y="2918625"/>
                </a:lnTo>
                <a:lnTo>
                  <a:pt x="925004" y="2962605"/>
                </a:lnTo>
                <a:lnTo>
                  <a:pt x="935050" y="3007398"/>
                </a:lnTo>
                <a:lnTo>
                  <a:pt x="942962" y="3052953"/>
                </a:lnTo>
                <a:lnTo>
                  <a:pt x="948677" y="3099219"/>
                </a:lnTo>
                <a:lnTo>
                  <a:pt x="952157" y="3146120"/>
                </a:lnTo>
                <a:lnTo>
                  <a:pt x="953325" y="3193618"/>
                </a:lnTo>
                <a:lnTo>
                  <a:pt x="1263142" y="3193618"/>
                </a:lnTo>
                <a:close/>
              </a:path>
              <a:path w="4147185" h="3194050">
                <a:moveTo>
                  <a:pt x="1906638" y="3193618"/>
                </a:moveTo>
                <a:lnTo>
                  <a:pt x="1906041" y="3145244"/>
                </a:lnTo>
                <a:lnTo>
                  <a:pt x="1904225" y="3097161"/>
                </a:lnTo>
                <a:lnTo>
                  <a:pt x="1901240" y="3049384"/>
                </a:lnTo>
                <a:lnTo>
                  <a:pt x="1897075" y="3001937"/>
                </a:lnTo>
                <a:lnTo>
                  <a:pt x="1891753" y="2954820"/>
                </a:lnTo>
                <a:lnTo>
                  <a:pt x="1885289" y="2908046"/>
                </a:lnTo>
                <a:lnTo>
                  <a:pt x="1877707" y="2861640"/>
                </a:lnTo>
                <a:lnTo>
                  <a:pt x="1868995" y="2815615"/>
                </a:lnTo>
                <a:lnTo>
                  <a:pt x="1859191" y="2769984"/>
                </a:lnTo>
                <a:lnTo>
                  <a:pt x="1848307" y="2724759"/>
                </a:lnTo>
                <a:lnTo>
                  <a:pt x="1836343" y="2679954"/>
                </a:lnTo>
                <a:lnTo>
                  <a:pt x="1823326" y="2635593"/>
                </a:lnTo>
                <a:lnTo>
                  <a:pt x="1809267" y="2591676"/>
                </a:lnTo>
                <a:lnTo>
                  <a:pt x="1794179" y="2548229"/>
                </a:lnTo>
                <a:lnTo>
                  <a:pt x="1778076" y="2505252"/>
                </a:lnTo>
                <a:lnTo>
                  <a:pt x="1760982" y="2462784"/>
                </a:lnTo>
                <a:lnTo>
                  <a:pt x="1742897" y="2420810"/>
                </a:lnTo>
                <a:lnTo>
                  <a:pt x="1723847" y="2379370"/>
                </a:lnTo>
                <a:lnTo>
                  <a:pt x="1703844" y="2338463"/>
                </a:lnTo>
                <a:lnTo>
                  <a:pt x="1682889" y="2298103"/>
                </a:lnTo>
                <a:lnTo>
                  <a:pt x="1661020" y="2258314"/>
                </a:lnTo>
                <a:lnTo>
                  <a:pt x="1638223" y="2219109"/>
                </a:lnTo>
                <a:lnTo>
                  <a:pt x="1614538" y="2180501"/>
                </a:lnTo>
                <a:lnTo>
                  <a:pt x="1589976" y="2142490"/>
                </a:lnTo>
                <a:lnTo>
                  <a:pt x="1564538" y="2105113"/>
                </a:lnTo>
                <a:lnTo>
                  <a:pt x="1538249" y="2068372"/>
                </a:lnTo>
                <a:lnTo>
                  <a:pt x="1511109" y="2032279"/>
                </a:lnTo>
                <a:lnTo>
                  <a:pt x="1483156" y="1996859"/>
                </a:lnTo>
                <a:lnTo>
                  <a:pt x="1454391" y="1962124"/>
                </a:lnTo>
                <a:lnTo>
                  <a:pt x="1424825" y="1928075"/>
                </a:lnTo>
                <a:lnTo>
                  <a:pt x="1394472" y="1894751"/>
                </a:lnTo>
                <a:lnTo>
                  <a:pt x="1363357" y="1862137"/>
                </a:lnTo>
                <a:lnTo>
                  <a:pt x="1331493" y="1830273"/>
                </a:lnTo>
                <a:lnTo>
                  <a:pt x="1298879" y="1799158"/>
                </a:lnTo>
                <a:lnTo>
                  <a:pt x="1265542" y="1768805"/>
                </a:lnTo>
                <a:lnTo>
                  <a:pt x="1231506" y="1739239"/>
                </a:lnTo>
                <a:lnTo>
                  <a:pt x="1196759" y="1710474"/>
                </a:lnTo>
                <a:lnTo>
                  <a:pt x="1161338" y="1682508"/>
                </a:lnTo>
                <a:lnTo>
                  <a:pt x="1125258" y="1655381"/>
                </a:lnTo>
                <a:lnTo>
                  <a:pt x="1088517" y="1629092"/>
                </a:lnTo>
                <a:lnTo>
                  <a:pt x="1051128" y="1603654"/>
                </a:lnTo>
                <a:lnTo>
                  <a:pt x="1013129" y="1579079"/>
                </a:lnTo>
                <a:lnTo>
                  <a:pt x="974509" y="1555407"/>
                </a:lnTo>
                <a:lnTo>
                  <a:pt x="935304" y="1532610"/>
                </a:lnTo>
                <a:lnTo>
                  <a:pt x="895515" y="1510741"/>
                </a:lnTo>
                <a:lnTo>
                  <a:pt x="855167" y="1489786"/>
                </a:lnTo>
                <a:lnTo>
                  <a:pt x="814260" y="1469783"/>
                </a:lnTo>
                <a:lnTo>
                  <a:pt x="772807" y="1450733"/>
                </a:lnTo>
                <a:lnTo>
                  <a:pt x="730846" y="1432648"/>
                </a:lnTo>
                <a:lnTo>
                  <a:pt x="688365" y="1415554"/>
                </a:lnTo>
                <a:lnTo>
                  <a:pt x="645401" y="1399451"/>
                </a:lnTo>
                <a:lnTo>
                  <a:pt x="601941" y="1384363"/>
                </a:lnTo>
                <a:lnTo>
                  <a:pt x="558038" y="1370304"/>
                </a:lnTo>
                <a:lnTo>
                  <a:pt x="513664" y="1357287"/>
                </a:lnTo>
                <a:lnTo>
                  <a:pt x="468858" y="1345336"/>
                </a:lnTo>
                <a:lnTo>
                  <a:pt x="423633" y="1334439"/>
                </a:lnTo>
                <a:lnTo>
                  <a:pt x="378002" y="1324635"/>
                </a:lnTo>
                <a:lnTo>
                  <a:pt x="331978" y="1315935"/>
                </a:lnTo>
                <a:lnTo>
                  <a:pt x="285572" y="1308341"/>
                </a:lnTo>
                <a:lnTo>
                  <a:pt x="238810" y="1301877"/>
                </a:lnTo>
                <a:lnTo>
                  <a:pt x="191681" y="1296555"/>
                </a:lnTo>
                <a:lnTo>
                  <a:pt x="144233" y="1292390"/>
                </a:lnTo>
                <a:lnTo>
                  <a:pt x="96456" y="1289405"/>
                </a:lnTo>
                <a:lnTo>
                  <a:pt x="48374" y="1287602"/>
                </a:lnTo>
                <a:lnTo>
                  <a:pt x="0" y="1286992"/>
                </a:lnTo>
                <a:lnTo>
                  <a:pt x="0" y="1596809"/>
                </a:lnTo>
                <a:lnTo>
                  <a:pt x="47866" y="1597520"/>
                </a:lnTo>
                <a:lnTo>
                  <a:pt x="95377" y="1599628"/>
                </a:lnTo>
                <a:lnTo>
                  <a:pt x="142532" y="1603121"/>
                </a:lnTo>
                <a:lnTo>
                  <a:pt x="189293" y="1607972"/>
                </a:lnTo>
                <a:lnTo>
                  <a:pt x="235661" y="1614157"/>
                </a:lnTo>
                <a:lnTo>
                  <a:pt x="281597" y="1621675"/>
                </a:lnTo>
                <a:lnTo>
                  <a:pt x="327088" y="1630476"/>
                </a:lnTo>
                <a:lnTo>
                  <a:pt x="372110" y="1640573"/>
                </a:lnTo>
                <a:lnTo>
                  <a:pt x="416648" y="1651927"/>
                </a:lnTo>
                <a:lnTo>
                  <a:pt x="460692" y="1664525"/>
                </a:lnTo>
                <a:lnTo>
                  <a:pt x="504202" y="1678355"/>
                </a:lnTo>
                <a:lnTo>
                  <a:pt x="547166" y="1693367"/>
                </a:lnTo>
                <a:lnTo>
                  <a:pt x="589559" y="1709572"/>
                </a:lnTo>
                <a:lnTo>
                  <a:pt x="631380" y="1726933"/>
                </a:lnTo>
                <a:lnTo>
                  <a:pt x="672592" y="1745449"/>
                </a:lnTo>
                <a:lnTo>
                  <a:pt x="713181" y="1765071"/>
                </a:lnTo>
                <a:lnTo>
                  <a:pt x="753122" y="1785797"/>
                </a:lnTo>
                <a:lnTo>
                  <a:pt x="792403" y="1807616"/>
                </a:lnTo>
                <a:lnTo>
                  <a:pt x="830999" y="1830489"/>
                </a:lnTo>
                <a:lnTo>
                  <a:pt x="868883" y="1854415"/>
                </a:lnTo>
                <a:lnTo>
                  <a:pt x="906056" y="1879346"/>
                </a:lnTo>
                <a:lnTo>
                  <a:pt x="942467" y="1905292"/>
                </a:lnTo>
                <a:lnTo>
                  <a:pt x="978128" y="1932216"/>
                </a:lnTo>
                <a:lnTo>
                  <a:pt x="1013002" y="1960105"/>
                </a:lnTo>
                <a:lnTo>
                  <a:pt x="1047076" y="1988934"/>
                </a:lnTo>
                <a:lnTo>
                  <a:pt x="1080325" y="2018690"/>
                </a:lnTo>
                <a:lnTo>
                  <a:pt x="1112723" y="2049348"/>
                </a:lnTo>
                <a:lnTo>
                  <a:pt x="1144270" y="2080895"/>
                </a:lnTo>
                <a:lnTo>
                  <a:pt x="1174927" y="2113292"/>
                </a:lnTo>
                <a:lnTo>
                  <a:pt x="1204683" y="2146541"/>
                </a:lnTo>
                <a:lnTo>
                  <a:pt x="1233512" y="2180615"/>
                </a:lnTo>
                <a:lnTo>
                  <a:pt x="1261402" y="2215489"/>
                </a:lnTo>
                <a:lnTo>
                  <a:pt x="1288326" y="2251151"/>
                </a:lnTo>
                <a:lnTo>
                  <a:pt x="1314272" y="2287574"/>
                </a:lnTo>
                <a:lnTo>
                  <a:pt x="1339215" y="2324735"/>
                </a:lnTo>
                <a:lnTo>
                  <a:pt x="1363129" y="2362631"/>
                </a:lnTo>
                <a:lnTo>
                  <a:pt x="1386001" y="2401227"/>
                </a:lnTo>
                <a:lnTo>
                  <a:pt x="1407820" y="2440495"/>
                </a:lnTo>
                <a:lnTo>
                  <a:pt x="1428546" y="2480449"/>
                </a:lnTo>
                <a:lnTo>
                  <a:pt x="1448181" y="2521026"/>
                </a:lnTo>
                <a:lnTo>
                  <a:pt x="1466684" y="2562237"/>
                </a:lnTo>
                <a:lnTo>
                  <a:pt x="1484045" y="2604058"/>
                </a:lnTo>
                <a:lnTo>
                  <a:pt x="1500251" y="2646464"/>
                </a:lnTo>
                <a:lnTo>
                  <a:pt x="1515275" y="2689428"/>
                </a:lnTo>
                <a:lnTo>
                  <a:pt x="1529092" y="2732938"/>
                </a:lnTo>
                <a:lnTo>
                  <a:pt x="1541780" y="2777337"/>
                </a:lnTo>
                <a:lnTo>
                  <a:pt x="1553044" y="2821508"/>
                </a:lnTo>
                <a:lnTo>
                  <a:pt x="1563141" y="2866542"/>
                </a:lnTo>
                <a:lnTo>
                  <a:pt x="1571955" y="2912021"/>
                </a:lnTo>
                <a:lnTo>
                  <a:pt x="1579460" y="2957957"/>
                </a:lnTo>
                <a:lnTo>
                  <a:pt x="1585658" y="3004324"/>
                </a:lnTo>
                <a:lnTo>
                  <a:pt x="1590509" y="3051086"/>
                </a:lnTo>
                <a:lnTo>
                  <a:pt x="1593913" y="3097161"/>
                </a:lnTo>
                <a:lnTo>
                  <a:pt x="1596110" y="3146120"/>
                </a:lnTo>
                <a:lnTo>
                  <a:pt x="1596809" y="3193618"/>
                </a:lnTo>
                <a:lnTo>
                  <a:pt x="1906638" y="3193618"/>
                </a:lnTo>
                <a:close/>
              </a:path>
              <a:path w="4147185" h="3194050">
                <a:moveTo>
                  <a:pt x="1906638" y="643509"/>
                </a:moveTo>
                <a:lnTo>
                  <a:pt x="0" y="643509"/>
                </a:lnTo>
                <a:lnTo>
                  <a:pt x="0" y="953325"/>
                </a:lnTo>
                <a:lnTo>
                  <a:pt x="1906638" y="953325"/>
                </a:lnTo>
                <a:lnTo>
                  <a:pt x="1906638" y="643509"/>
                </a:lnTo>
                <a:close/>
              </a:path>
              <a:path w="4147185" h="3194050">
                <a:moveTo>
                  <a:pt x="1906638" y="0"/>
                </a:moveTo>
                <a:lnTo>
                  <a:pt x="0" y="0"/>
                </a:lnTo>
                <a:lnTo>
                  <a:pt x="0" y="309841"/>
                </a:lnTo>
                <a:lnTo>
                  <a:pt x="1906638" y="309841"/>
                </a:lnTo>
                <a:lnTo>
                  <a:pt x="1906638" y="0"/>
                </a:lnTo>
                <a:close/>
              </a:path>
              <a:path w="4147185" h="3194050">
                <a:moveTo>
                  <a:pt x="3503447" y="3193618"/>
                </a:moveTo>
                <a:lnTo>
                  <a:pt x="3502533" y="3145244"/>
                </a:lnTo>
                <a:lnTo>
                  <a:pt x="3499802" y="3097161"/>
                </a:lnTo>
                <a:lnTo>
                  <a:pt x="3495332" y="3049879"/>
                </a:lnTo>
                <a:lnTo>
                  <a:pt x="3489096" y="3002965"/>
                </a:lnTo>
                <a:lnTo>
                  <a:pt x="3481159" y="2956598"/>
                </a:lnTo>
                <a:lnTo>
                  <a:pt x="3471545" y="2910814"/>
                </a:lnTo>
                <a:lnTo>
                  <a:pt x="3460292" y="2865666"/>
                </a:lnTo>
                <a:lnTo>
                  <a:pt x="3447427" y="2821152"/>
                </a:lnTo>
                <a:lnTo>
                  <a:pt x="3432987" y="2777337"/>
                </a:lnTo>
                <a:lnTo>
                  <a:pt x="3417011" y="2734233"/>
                </a:lnTo>
                <a:lnTo>
                  <a:pt x="3399523" y="2691879"/>
                </a:lnTo>
                <a:lnTo>
                  <a:pt x="3380562" y="2650312"/>
                </a:lnTo>
                <a:lnTo>
                  <a:pt x="3360153" y="2609570"/>
                </a:lnTo>
                <a:lnTo>
                  <a:pt x="3338347" y="2569667"/>
                </a:lnTo>
                <a:lnTo>
                  <a:pt x="3315144" y="2530652"/>
                </a:lnTo>
                <a:lnTo>
                  <a:pt x="3290608" y="2492552"/>
                </a:lnTo>
                <a:lnTo>
                  <a:pt x="3264763" y="2455405"/>
                </a:lnTo>
                <a:lnTo>
                  <a:pt x="3237636" y="2419235"/>
                </a:lnTo>
                <a:lnTo>
                  <a:pt x="3209252" y="2384069"/>
                </a:lnTo>
                <a:lnTo>
                  <a:pt x="3179673" y="2349970"/>
                </a:lnTo>
                <a:lnTo>
                  <a:pt x="3148901" y="2316937"/>
                </a:lnTo>
                <a:lnTo>
                  <a:pt x="3116986" y="2285034"/>
                </a:lnTo>
                <a:lnTo>
                  <a:pt x="3083966" y="2254262"/>
                </a:lnTo>
                <a:lnTo>
                  <a:pt x="3049854" y="2224671"/>
                </a:lnTo>
                <a:lnTo>
                  <a:pt x="3014700" y="2196300"/>
                </a:lnTo>
                <a:lnTo>
                  <a:pt x="2978531" y="2169172"/>
                </a:lnTo>
                <a:lnTo>
                  <a:pt x="2941383" y="2143328"/>
                </a:lnTo>
                <a:lnTo>
                  <a:pt x="2903283" y="2118791"/>
                </a:lnTo>
                <a:lnTo>
                  <a:pt x="2864269" y="2095588"/>
                </a:lnTo>
                <a:lnTo>
                  <a:pt x="2824365" y="2073770"/>
                </a:lnTo>
                <a:lnTo>
                  <a:pt x="2783611" y="2053374"/>
                </a:lnTo>
                <a:lnTo>
                  <a:pt x="2742044" y="2034400"/>
                </a:lnTo>
                <a:lnTo>
                  <a:pt x="2699702" y="2016912"/>
                </a:lnTo>
                <a:lnTo>
                  <a:pt x="2656598" y="2000935"/>
                </a:lnTo>
                <a:lnTo>
                  <a:pt x="2612771" y="1986508"/>
                </a:lnTo>
                <a:lnTo>
                  <a:pt x="2568270" y="1973643"/>
                </a:lnTo>
                <a:lnTo>
                  <a:pt x="2523109" y="1962391"/>
                </a:lnTo>
                <a:lnTo>
                  <a:pt x="2477325" y="1952777"/>
                </a:lnTo>
                <a:lnTo>
                  <a:pt x="2430957" y="1944839"/>
                </a:lnTo>
                <a:lnTo>
                  <a:pt x="2384044" y="1938604"/>
                </a:lnTo>
                <a:lnTo>
                  <a:pt x="2336609" y="1934108"/>
                </a:lnTo>
                <a:lnTo>
                  <a:pt x="2288679" y="1931390"/>
                </a:lnTo>
                <a:lnTo>
                  <a:pt x="2240292" y="1930476"/>
                </a:lnTo>
                <a:lnTo>
                  <a:pt x="2240292" y="2240305"/>
                </a:lnTo>
                <a:lnTo>
                  <a:pt x="2287803" y="2241473"/>
                </a:lnTo>
                <a:lnTo>
                  <a:pt x="2334704" y="2244941"/>
                </a:lnTo>
                <a:lnTo>
                  <a:pt x="2380970" y="2250656"/>
                </a:lnTo>
                <a:lnTo>
                  <a:pt x="2426525" y="2258568"/>
                </a:lnTo>
                <a:lnTo>
                  <a:pt x="2471318" y="2268613"/>
                </a:lnTo>
                <a:lnTo>
                  <a:pt x="2515298" y="2280742"/>
                </a:lnTo>
                <a:lnTo>
                  <a:pt x="2558402" y="2294890"/>
                </a:lnTo>
                <a:lnTo>
                  <a:pt x="2600591" y="2311019"/>
                </a:lnTo>
                <a:lnTo>
                  <a:pt x="2641803" y="2329053"/>
                </a:lnTo>
                <a:lnTo>
                  <a:pt x="2681973" y="2348954"/>
                </a:lnTo>
                <a:lnTo>
                  <a:pt x="2721051" y="2370658"/>
                </a:lnTo>
                <a:lnTo>
                  <a:pt x="2758986" y="2394115"/>
                </a:lnTo>
                <a:lnTo>
                  <a:pt x="2795727" y="2419273"/>
                </a:lnTo>
                <a:lnTo>
                  <a:pt x="2831211" y="2446058"/>
                </a:lnTo>
                <a:lnTo>
                  <a:pt x="2865374" y="2474442"/>
                </a:lnTo>
                <a:lnTo>
                  <a:pt x="2898178" y="2504351"/>
                </a:lnTo>
                <a:lnTo>
                  <a:pt x="2929572" y="2535732"/>
                </a:lnTo>
                <a:lnTo>
                  <a:pt x="2959481" y="2568549"/>
                </a:lnTo>
                <a:lnTo>
                  <a:pt x="2987852" y="2602712"/>
                </a:lnTo>
                <a:lnTo>
                  <a:pt x="3014649" y="2638196"/>
                </a:lnTo>
                <a:lnTo>
                  <a:pt x="3039808" y="2674937"/>
                </a:lnTo>
                <a:lnTo>
                  <a:pt x="3063265" y="2712872"/>
                </a:lnTo>
                <a:lnTo>
                  <a:pt x="3084969" y="2751950"/>
                </a:lnTo>
                <a:lnTo>
                  <a:pt x="3104870" y="2792120"/>
                </a:lnTo>
                <a:lnTo>
                  <a:pt x="3122904" y="2833332"/>
                </a:lnTo>
                <a:lnTo>
                  <a:pt x="3139033" y="2875508"/>
                </a:lnTo>
                <a:lnTo>
                  <a:pt x="3153181" y="2918625"/>
                </a:lnTo>
                <a:lnTo>
                  <a:pt x="3165310" y="2962605"/>
                </a:lnTo>
                <a:lnTo>
                  <a:pt x="3175355" y="3007398"/>
                </a:lnTo>
                <a:lnTo>
                  <a:pt x="3183267" y="3052953"/>
                </a:lnTo>
                <a:lnTo>
                  <a:pt x="3188982" y="3099219"/>
                </a:lnTo>
                <a:lnTo>
                  <a:pt x="3192449" y="3146120"/>
                </a:lnTo>
                <a:lnTo>
                  <a:pt x="3193618" y="3193618"/>
                </a:lnTo>
                <a:lnTo>
                  <a:pt x="3503447" y="3193618"/>
                </a:lnTo>
                <a:close/>
              </a:path>
              <a:path w="4147185" h="3194050">
                <a:moveTo>
                  <a:pt x="4146931" y="643509"/>
                </a:moveTo>
                <a:lnTo>
                  <a:pt x="2240292" y="643509"/>
                </a:lnTo>
                <a:lnTo>
                  <a:pt x="2240292" y="953325"/>
                </a:lnTo>
                <a:lnTo>
                  <a:pt x="4146931" y="953325"/>
                </a:lnTo>
                <a:lnTo>
                  <a:pt x="4146931" y="643509"/>
                </a:lnTo>
                <a:close/>
              </a:path>
              <a:path w="4147185" h="3194050">
                <a:moveTo>
                  <a:pt x="4146931" y="0"/>
                </a:moveTo>
                <a:lnTo>
                  <a:pt x="2240292" y="0"/>
                </a:lnTo>
                <a:lnTo>
                  <a:pt x="2240292" y="309841"/>
                </a:lnTo>
                <a:lnTo>
                  <a:pt x="4146931" y="309841"/>
                </a:lnTo>
                <a:lnTo>
                  <a:pt x="4146931" y="0"/>
                </a:lnTo>
                <a:close/>
              </a:path>
              <a:path w="4147185" h="3194050">
                <a:moveTo>
                  <a:pt x="4146943" y="3193618"/>
                </a:moveTo>
                <a:lnTo>
                  <a:pt x="4146334" y="3145244"/>
                </a:lnTo>
                <a:lnTo>
                  <a:pt x="4144530" y="3097161"/>
                </a:lnTo>
                <a:lnTo>
                  <a:pt x="4141533" y="3049384"/>
                </a:lnTo>
                <a:lnTo>
                  <a:pt x="4137380" y="3001937"/>
                </a:lnTo>
                <a:lnTo>
                  <a:pt x="4132059" y="2954820"/>
                </a:lnTo>
                <a:lnTo>
                  <a:pt x="4125595" y="2908046"/>
                </a:lnTo>
                <a:lnTo>
                  <a:pt x="4118000" y="2861640"/>
                </a:lnTo>
                <a:lnTo>
                  <a:pt x="4109301" y="2815615"/>
                </a:lnTo>
                <a:lnTo>
                  <a:pt x="4099496" y="2769984"/>
                </a:lnTo>
                <a:lnTo>
                  <a:pt x="4088600" y="2724759"/>
                </a:lnTo>
                <a:lnTo>
                  <a:pt x="4076636" y="2679954"/>
                </a:lnTo>
                <a:lnTo>
                  <a:pt x="4063619" y="2635593"/>
                </a:lnTo>
                <a:lnTo>
                  <a:pt x="4049560" y="2591676"/>
                </a:lnTo>
                <a:lnTo>
                  <a:pt x="4034472" y="2548229"/>
                </a:lnTo>
                <a:lnTo>
                  <a:pt x="4018381" y="2505252"/>
                </a:lnTo>
                <a:lnTo>
                  <a:pt x="4001287" y="2462784"/>
                </a:lnTo>
                <a:lnTo>
                  <a:pt x="3983202" y="2420810"/>
                </a:lnTo>
                <a:lnTo>
                  <a:pt x="3964152" y="2379370"/>
                </a:lnTo>
                <a:lnTo>
                  <a:pt x="3944137" y="2338463"/>
                </a:lnTo>
                <a:lnTo>
                  <a:pt x="3923195" y="2298103"/>
                </a:lnTo>
                <a:lnTo>
                  <a:pt x="3901313" y="2258314"/>
                </a:lnTo>
                <a:lnTo>
                  <a:pt x="3878529" y="2219109"/>
                </a:lnTo>
                <a:lnTo>
                  <a:pt x="3854843" y="2180501"/>
                </a:lnTo>
                <a:lnTo>
                  <a:pt x="3830282" y="2142490"/>
                </a:lnTo>
                <a:lnTo>
                  <a:pt x="3804843" y="2105113"/>
                </a:lnTo>
                <a:lnTo>
                  <a:pt x="3778542" y="2068372"/>
                </a:lnTo>
                <a:lnTo>
                  <a:pt x="3751415" y="2032279"/>
                </a:lnTo>
                <a:lnTo>
                  <a:pt x="3723462" y="1996859"/>
                </a:lnTo>
                <a:lnTo>
                  <a:pt x="3694696" y="1962124"/>
                </a:lnTo>
                <a:lnTo>
                  <a:pt x="3665131" y="1928075"/>
                </a:lnTo>
                <a:lnTo>
                  <a:pt x="3634778" y="1894751"/>
                </a:lnTo>
                <a:lnTo>
                  <a:pt x="3603663" y="1862137"/>
                </a:lnTo>
                <a:lnTo>
                  <a:pt x="3571786" y="1830273"/>
                </a:lnTo>
                <a:lnTo>
                  <a:pt x="3539185" y="1799158"/>
                </a:lnTo>
                <a:lnTo>
                  <a:pt x="3505847" y="1768805"/>
                </a:lnTo>
                <a:lnTo>
                  <a:pt x="3471799" y="1739239"/>
                </a:lnTo>
                <a:lnTo>
                  <a:pt x="3437064" y="1710474"/>
                </a:lnTo>
                <a:lnTo>
                  <a:pt x="3401644" y="1682508"/>
                </a:lnTo>
                <a:lnTo>
                  <a:pt x="3365550" y="1655381"/>
                </a:lnTo>
                <a:lnTo>
                  <a:pt x="3328809" y="1629092"/>
                </a:lnTo>
                <a:lnTo>
                  <a:pt x="3291433" y="1603654"/>
                </a:lnTo>
                <a:lnTo>
                  <a:pt x="3253435" y="1579079"/>
                </a:lnTo>
                <a:lnTo>
                  <a:pt x="3214814" y="1555407"/>
                </a:lnTo>
                <a:lnTo>
                  <a:pt x="3175609" y="1532610"/>
                </a:lnTo>
                <a:lnTo>
                  <a:pt x="3135820" y="1510741"/>
                </a:lnTo>
                <a:lnTo>
                  <a:pt x="3095460" y="1489786"/>
                </a:lnTo>
                <a:lnTo>
                  <a:pt x="3054553" y="1469783"/>
                </a:lnTo>
                <a:lnTo>
                  <a:pt x="3013113" y="1450733"/>
                </a:lnTo>
                <a:lnTo>
                  <a:pt x="2971152" y="1432648"/>
                </a:lnTo>
                <a:lnTo>
                  <a:pt x="2928670" y="1415554"/>
                </a:lnTo>
                <a:lnTo>
                  <a:pt x="2885694" y="1399451"/>
                </a:lnTo>
                <a:lnTo>
                  <a:pt x="2842247" y="1384363"/>
                </a:lnTo>
                <a:lnTo>
                  <a:pt x="2798330" y="1370304"/>
                </a:lnTo>
                <a:lnTo>
                  <a:pt x="2753969" y="1357287"/>
                </a:lnTo>
                <a:lnTo>
                  <a:pt x="2709164" y="1345336"/>
                </a:lnTo>
                <a:lnTo>
                  <a:pt x="2663939" y="1334439"/>
                </a:lnTo>
                <a:lnTo>
                  <a:pt x="2618308" y="1324635"/>
                </a:lnTo>
                <a:lnTo>
                  <a:pt x="2572283" y="1315935"/>
                </a:lnTo>
                <a:lnTo>
                  <a:pt x="2525877" y="1308341"/>
                </a:lnTo>
                <a:lnTo>
                  <a:pt x="2479103" y="1301877"/>
                </a:lnTo>
                <a:lnTo>
                  <a:pt x="2431986" y="1296555"/>
                </a:lnTo>
                <a:lnTo>
                  <a:pt x="2384526" y="1292390"/>
                </a:lnTo>
                <a:lnTo>
                  <a:pt x="2336749" y="1289405"/>
                </a:lnTo>
                <a:lnTo>
                  <a:pt x="2288667" y="1287602"/>
                </a:lnTo>
                <a:lnTo>
                  <a:pt x="2240292" y="1286992"/>
                </a:lnTo>
                <a:lnTo>
                  <a:pt x="2240292" y="1596809"/>
                </a:lnTo>
                <a:lnTo>
                  <a:pt x="2288159" y="1597520"/>
                </a:lnTo>
                <a:lnTo>
                  <a:pt x="2335682" y="1599628"/>
                </a:lnTo>
                <a:lnTo>
                  <a:pt x="2382824" y="1603121"/>
                </a:lnTo>
                <a:lnTo>
                  <a:pt x="2429599" y="1607972"/>
                </a:lnTo>
                <a:lnTo>
                  <a:pt x="2475954" y="1614157"/>
                </a:lnTo>
                <a:lnTo>
                  <a:pt x="2521889" y="1621675"/>
                </a:lnTo>
                <a:lnTo>
                  <a:pt x="2567381" y="1630476"/>
                </a:lnTo>
                <a:lnTo>
                  <a:pt x="2612415" y="1640573"/>
                </a:lnTo>
                <a:lnTo>
                  <a:pt x="2656954" y="1651927"/>
                </a:lnTo>
                <a:lnTo>
                  <a:pt x="2700985" y="1664525"/>
                </a:lnTo>
                <a:lnTo>
                  <a:pt x="2744495" y="1678355"/>
                </a:lnTo>
                <a:lnTo>
                  <a:pt x="2787459" y="1693367"/>
                </a:lnTo>
                <a:lnTo>
                  <a:pt x="2829864" y="1709572"/>
                </a:lnTo>
                <a:lnTo>
                  <a:pt x="2871673" y="1726933"/>
                </a:lnTo>
                <a:lnTo>
                  <a:pt x="2912884" y="1745449"/>
                </a:lnTo>
                <a:lnTo>
                  <a:pt x="2953474" y="1765071"/>
                </a:lnTo>
                <a:lnTo>
                  <a:pt x="2993415" y="1785797"/>
                </a:lnTo>
                <a:lnTo>
                  <a:pt x="3032696" y="1807616"/>
                </a:lnTo>
                <a:lnTo>
                  <a:pt x="3071291" y="1830489"/>
                </a:lnTo>
                <a:lnTo>
                  <a:pt x="3109176" y="1854415"/>
                </a:lnTo>
                <a:lnTo>
                  <a:pt x="3146348" y="1879346"/>
                </a:lnTo>
                <a:lnTo>
                  <a:pt x="3182772" y="1905292"/>
                </a:lnTo>
                <a:lnTo>
                  <a:pt x="3218434" y="1932216"/>
                </a:lnTo>
                <a:lnTo>
                  <a:pt x="3253308" y="1960105"/>
                </a:lnTo>
                <a:lnTo>
                  <a:pt x="3287369" y="1988934"/>
                </a:lnTo>
                <a:lnTo>
                  <a:pt x="3320618" y="2018690"/>
                </a:lnTo>
                <a:lnTo>
                  <a:pt x="3353028" y="2049348"/>
                </a:lnTo>
                <a:lnTo>
                  <a:pt x="3384562" y="2080895"/>
                </a:lnTo>
                <a:lnTo>
                  <a:pt x="3415220" y="2113292"/>
                </a:lnTo>
                <a:lnTo>
                  <a:pt x="3444976" y="2146541"/>
                </a:lnTo>
                <a:lnTo>
                  <a:pt x="3473818" y="2180615"/>
                </a:lnTo>
                <a:lnTo>
                  <a:pt x="3501707" y="2215489"/>
                </a:lnTo>
                <a:lnTo>
                  <a:pt x="3528631" y="2251151"/>
                </a:lnTo>
                <a:lnTo>
                  <a:pt x="3554565" y="2287574"/>
                </a:lnTo>
                <a:lnTo>
                  <a:pt x="3579507" y="2324735"/>
                </a:lnTo>
                <a:lnTo>
                  <a:pt x="3603434" y="2362631"/>
                </a:lnTo>
                <a:lnTo>
                  <a:pt x="3626307" y="2401227"/>
                </a:lnTo>
                <a:lnTo>
                  <a:pt x="3648113" y="2440495"/>
                </a:lnTo>
                <a:lnTo>
                  <a:pt x="3668852" y="2480449"/>
                </a:lnTo>
                <a:lnTo>
                  <a:pt x="3688473" y="2521026"/>
                </a:lnTo>
                <a:lnTo>
                  <a:pt x="3706977" y="2562237"/>
                </a:lnTo>
                <a:lnTo>
                  <a:pt x="3724351" y="2604058"/>
                </a:lnTo>
                <a:lnTo>
                  <a:pt x="3740556" y="2646464"/>
                </a:lnTo>
                <a:lnTo>
                  <a:pt x="3755567" y="2689428"/>
                </a:lnTo>
                <a:lnTo>
                  <a:pt x="3769385" y="2732938"/>
                </a:lnTo>
                <a:lnTo>
                  <a:pt x="3782085" y="2777337"/>
                </a:lnTo>
                <a:lnTo>
                  <a:pt x="3793337" y="2821508"/>
                </a:lnTo>
                <a:lnTo>
                  <a:pt x="3803434" y="2866542"/>
                </a:lnTo>
                <a:lnTo>
                  <a:pt x="3812248" y="2912021"/>
                </a:lnTo>
                <a:lnTo>
                  <a:pt x="3819766" y="2957957"/>
                </a:lnTo>
                <a:lnTo>
                  <a:pt x="3825951" y="3004324"/>
                </a:lnTo>
                <a:lnTo>
                  <a:pt x="3830802" y="3051086"/>
                </a:lnTo>
                <a:lnTo>
                  <a:pt x="3834206" y="3097161"/>
                </a:lnTo>
                <a:lnTo>
                  <a:pt x="3836403" y="3146120"/>
                </a:lnTo>
                <a:lnTo>
                  <a:pt x="3837101" y="3193618"/>
                </a:lnTo>
                <a:lnTo>
                  <a:pt x="4146943" y="3193618"/>
                </a:lnTo>
                <a:close/>
              </a:path>
            </a:pathLst>
          </a:custGeom>
          <a:solidFill>
            <a:srgbClr val="F0F0EB"/>
          </a:solidFill>
        </p:spPr>
        <p:txBody>
          <a:bodyPr wrap="square" lIns="0" tIns="0" rIns="0" bIns="0" rtlCol="0"/>
          <a:lstStyle/>
          <a:p>
            <a:endParaRPr sz="1092" dirty="0"/>
          </a:p>
        </p:txBody>
      </p:sp>
      <p:sp>
        <p:nvSpPr>
          <p:cNvPr id="15" name="Picture Placeholder 14">
            <a:extLst>
              <a:ext uri="{FF2B5EF4-FFF2-40B4-BE49-F238E27FC236}">
                <a16:creationId xmlns:a16="http://schemas.microsoft.com/office/drawing/2014/main" id="{179BD475-1758-3AFE-F727-9643440B6CA6}"/>
              </a:ext>
            </a:extLst>
          </p:cNvPr>
          <p:cNvSpPr>
            <a:spLocks noGrp="1"/>
          </p:cNvSpPr>
          <p:nvPr>
            <p:ph type="pic" sz="quarter" idx="10"/>
          </p:nvPr>
        </p:nvSpPr>
        <p:spPr>
          <a:xfrm>
            <a:off x="6096000" y="0"/>
            <a:ext cx="6096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11" name="object 3">
            <a:extLst>
              <a:ext uri="{FF2B5EF4-FFF2-40B4-BE49-F238E27FC236}">
                <a16:creationId xmlns:a16="http://schemas.microsoft.com/office/drawing/2014/main" id="{E4E13977-46D5-625F-52BD-39912196369A}"/>
              </a:ext>
            </a:extLst>
          </p:cNvPr>
          <p:cNvSpPr/>
          <p:nvPr userDrawn="1"/>
        </p:nvSpPr>
        <p:spPr>
          <a:xfrm>
            <a:off x="10686480" y="4571679"/>
            <a:ext cx="1156430" cy="1936875"/>
          </a:xfrm>
          <a:custGeom>
            <a:avLst/>
            <a:gdLst/>
            <a:ahLst/>
            <a:cxnLst/>
            <a:rect l="l" t="t" r="r" b="b"/>
            <a:pathLst>
              <a:path w="1906905" h="3194050">
                <a:moveTo>
                  <a:pt x="1906643" y="1286976"/>
                </a:moveTo>
                <a:lnTo>
                  <a:pt x="1858268" y="1287581"/>
                </a:lnTo>
                <a:lnTo>
                  <a:pt x="1810185" y="1289386"/>
                </a:lnTo>
                <a:lnTo>
                  <a:pt x="1762409" y="1292378"/>
                </a:lnTo>
                <a:lnTo>
                  <a:pt x="1714954" y="1296541"/>
                </a:lnTo>
                <a:lnTo>
                  <a:pt x="1667835" y="1301861"/>
                </a:lnTo>
                <a:lnTo>
                  <a:pt x="1621066" y="1308324"/>
                </a:lnTo>
                <a:lnTo>
                  <a:pt x="1574661" y="1315916"/>
                </a:lnTo>
                <a:lnTo>
                  <a:pt x="1528635" y="1324621"/>
                </a:lnTo>
                <a:lnTo>
                  <a:pt x="1483003" y="1334426"/>
                </a:lnTo>
                <a:lnTo>
                  <a:pt x="1437778" y="1345316"/>
                </a:lnTo>
                <a:lnTo>
                  <a:pt x="1392975" y="1357277"/>
                </a:lnTo>
                <a:lnTo>
                  <a:pt x="1348609" y="1370294"/>
                </a:lnTo>
                <a:lnTo>
                  <a:pt x="1304694" y="1384352"/>
                </a:lnTo>
                <a:lnTo>
                  <a:pt x="1261244" y="1399439"/>
                </a:lnTo>
                <a:lnTo>
                  <a:pt x="1218274" y="1415538"/>
                </a:lnTo>
                <a:lnTo>
                  <a:pt x="1175798" y="1432636"/>
                </a:lnTo>
                <a:lnTo>
                  <a:pt x="1133831" y="1450718"/>
                </a:lnTo>
                <a:lnTo>
                  <a:pt x="1092386" y="1469771"/>
                </a:lnTo>
                <a:lnTo>
                  <a:pt x="1051479" y="1489778"/>
                </a:lnTo>
                <a:lnTo>
                  <a:pt x="1011124" y="1510726"/>
                </a:lnTo>
                <a:lnTo>
                  <a:pt x="971335" y="1532602"/>
                </a:lnTo>
                <a:lnTo>
                  <a:pt x="932127" y="1555389"/>
                </a:lnTo>
                <a:lnTo>
                  <a:pt x="893514" y="1579074"/>
                </a:lnTo>
                <a:lnTo>
                  <a:pt x="855510" y="1603642"/>
                </a:lnTo>
                <a:lnTo>
                  <a:pt x="818131" y="1629079"/>
                </a:lnTo>
                <a:lnTo>
                  <a:pt x="781389" y="1655371"/>
                </a:lnTo>
                <a:lnTo>
                  <a:pt x="745300" y="1682503"/>
                </a:lnTo>
                <a:lnTo>
                  <a:pt x="709879" y="1710460"/>
                </a:lnTo>
                <a:lnTo>
                  <a:pt x="675139" y="1739229"/>
                </a:lnTo>
                <a:lnTo>
                  <a:pt x="641095" y="1768795"/>
                </a:lnTo>
                <a:lnTo>
                  <a:pt x="607761" y="1799143"/>
                </a:lnTo>
                <a:lnTo>
                  <a:pt x="575152" y="1830259"/>
                </a:lnTo>
                <a:lnTo>
                  <a:pt x="543282" y="1862129"/>
                </a:lnTo>
                <a:lnTo>
                  <a:pt x="512166" y="1894737"/>
                </a:lnTo>
                <a:lnTo>
                  <a:pt x="481818" y="1928071"/>
                </a:lnTo>
                <a:lnTo>
                  <a:pt x="452252" y="1962115"/>
                </a:lnTo>
                <a:lnTo>
                  <a:pt x="423484" y="1996855"/>
                </a:lnTo>
                <a:lnTo>
                  <a:pt x="395526" y="2032277"/>
                </a:lnTo>
                <a:lnTo>
                  <a:pt x="368394" y="2068366"/>
                </a:lnTo>
                <a:lnTo>
                  <a:pt x="342103" y="2105107"/>
                </a:lnTo>
                <a:lnTo>
                  <a:pt x="316665" y="2142487"/>
                </a:lnTo>
                <a:lnTo>
                  <a:pt x="292023" y="2180612"/>
                </a:lnTo>
                <a:lnTo>
                  <a:pt x="268412" y="2219104"/>
                </a:lnTo>
                <a:lnTo>
                  <a:pt x="245625" y="2258312"/>
                </a:lnTo>
                <a:lnTo>
                  <a:pt x="223750" y="2298101"/>
                </a:lnTo>
                <a:lnTo>
                  <a:pt x="202801" y="2338456"/>
                </a:lnTo>
                <a:lnTo>
                  <a:pt x="182794" y="2379363"/>
                </a:lnTo>
                <a:lnTo>
                  <a:pt x="163742" y="2420807"/>
                </a:lnTo>
                <a:lnTo>
                  <a:pt x="145660" y="2462774"/>
                </a:lnTo>
                <a:lnTo>
                  <a:pt x="128562" y="2505250"/>
                </a:lnTo>
                <a:lnTo>
                  <a:pt x="112462" y="2548221"/>
                </a:lnTo>
                <a:lnTo>
                  <a:pt x="97376" y="2591670"/>
                </a:lnTo>
                <a:lnTo>
                  <a:pt x="83317" y="2635586"/>
                </a:lnTo>
                <a:lnTo>
                  <a:pt x="70300" y="2679952"/>
                </a:lnTo>
                <a:lnTo>
                  <a:pt x="58339" y="2724755"/>
                </a:lnTo>
                <a:lnTo>
                  <a:pt x="47449" y="2769979"/>
                </a:lnTo>
                <a:lnTo>
                  <a:pt x="37644" y="2815612"/>
                </a:lnTo>
                <a:lnTo>
                  <a:pt x="28939" y="2861638"/>
                </a:lnTo>
                <a:lnTo>
                  <a:pt x="21348" y="2908042"/>
                </a:lnTo>
                <a:lnTo>
                  <a:pt x="14885" y="2954812"/>
                </a:lnTo>
                <a:lnTo>
                  <a:pt x="9564" y="3001931"/>
                </a:lnTo>
                <a:lnTo>
                  <a:pt x="5401" y="3049385"/>
                </a:lnTo>
                <a:lnTo>
                  <a:pt x="2410" y="3097161"/>
                </a:lnTo>
                <a:lnTo>
                  <a:pt x="605" y="3145239"/>
                </a:lnTo>
                <a:lnTo>
                  <a:pt x="0" y="3193620"/>
                </a:lnTo>
                <a:lnTo>
                  <a:pt x="309833" y="3193620"/>
                </a:lnTo>
                <a:lnTo>
                  <a:pt x="310535" y="3146117"/>
                </a:lnTo>
                <a:lnTo>
                  <a:pt x="312605" y="3099208"/>
                </a:lnTo>
                <a:lnTo>
                  <a:pt x="316136" y="3051086"/>
                </a:lnTo>
                <a:lnTo>
                  <a:pt x="320986" y="3004319"/>
                </a:lnTo>
                <a:lnTo>
                  <a:pt x="327177" y="2957958"/>
                </a:lnTo>
                <a:lnTo>
                  <a:pt x="334689" y="2912022"/>
                </a:lnTo>
                <a:lnTo>
                  <a:pt x="343502" y="2866531"/>
                </a:lnTo>
                <a:lnTo>
                  <a:pt x="353687" y="2821151"/>
                </a:lnTo>
                <a:lnTo>
                  <a:pt x="364952" y="2776966"/>
                </a:lnTo>
                <a:lnTo>
                  <a:pt x="377549" y="2732931"/>
                </a:lnTo>
                <a:lnTo>
                  <a:pt x="391369" y="2689420"/>
                </a:lnTo>
                <a:lnTo>
                  <a:pt x="406389" y="2646455"/>
                </a:lnTo>
                <a:lnTo>
                  <a:pt x="422592" y="2604054"/>
                </a:lnTo>
                <a:lnTo>
                  <a:pt x="439956" y="2562238"/>
                </a:lnTo>
                <a:lnTo>
                  <a:pt x="458463" y="2521027"/>
                </a:lnTo>
                <a:lnTo>
                  <a:pt x="478091" y="2480440"/>
                </a:lnTo>
                <a:lnTo>
                  <a:pt x="498822" y="2440497"/>
                </a:lnTo>
                <a:lnTo>
                  <a:pt x="520635" y="2401218"/>
                </a:lnTo>
                <a:lnTo>
                  <a:pt x="543511" y="2362624"/>
                </a:lnTo>
                <a:lnTo>
                  <a:pt x="567428" y="2324734"/>
                </a:lnTo>
                <a:lnTo>
                  <a:pt x="592369" y="2287568"/>
                </a:lnTo>
                <a:lnTo>
                  <a:pt x="618312" y="2251145"/>
                </a:lnTo>
                <a:lnTo>
                  <a:pt x="645238" y="2215487"/>
                </a:lnTo>
                <a:lnTo>
                  <a:pt x="673229" y="2180490"/>
                </a:lnTo>
                <a:lnTo>
                  <a:pt x="701958" y="2146540"/>
                </a:lnTo>
                <a:lnTo>
                  <a:pt x="731713" y="2113293"/>
                </a:lnTo>
                <a:lnTo>
                  <a:pt x="762371" y="2080888"/>
                </a:lnTo>
                <a:lnTo>
                  <a:pt x="793912" y="2049347"/>
                </a:lnTo>
                <a:lnTo>
                  <a:pt x="826316" y="2018689"/>
                </a:lnTo>
                <a:lnTo>
                  <a:pt x="859564" y="1988935"/>
                </a:lnTo>
                <a:lnTo>
                  <a:pt x="893635" y="1960103"/>
                </a:lnTo>
                <a:lnTo>
                  <a:pt x="928510" y="1932214"/>
                </a:lnTo>
                <a:lnTo>
                  <a:pt x="964169" y="1905289"/>
                </a:lnTo>
                <a:lnTo>
                  <a:pt x="1000591" y="1879345"/>
                </a:lnTo>
                <a:lnTo>
                  <a:pt x="1037757" y="1854405"/>
                </a:lnTo>
                <a:lnTo>
                  <a:pt x="1075648" y="1830487"/>
                </a:lnTo>
                <a:lnTo>
                  <a:pt x="1114242" y="1807612"/>
                </a:lnTo>
                <a:lnTo>
                  <a:pt x="1153520" y="1785799"/>
                </a:lnTo>
                <a:lnTo>
                  <a:pt x="1193463" y="1765068"/>
                </a:lnTo>
                <a:lnTo>
                  <a:pt x="1234050" y="1745439"/>
                </a:lnTo>
                <a:lnTo>
                  <a:pt x="1275262" y="1726933"/>
                </a:lnTo>
                <a:lnTo>
                  <a:pt x="1317078" y="1709568"/>
                </a:lnTo>
                <a:lnTo>
                  <a:pt x="1359478" y="1693366"/>
                </a:lnTo>
                <a:lnTo>
                  <a:pt x="1402444" y="1678345"/>
                </a:lnTo>
                <a:lnTo>
                  <a:pt x="1445954" y="1664526"/>
                </a:lnTo>
                <a:lnTo>
                  <a:pt x="1489989" y="1651929"/>
                </a:lnTo>
                <a:lnTo>
                  <a:pt x="1534530" y="1640573"/>
                </a:lnTo>
                <a:lnTo>
                  <a:pt x="1579555" y="1630478"/>
                </a:lnTo>
                <a:lnTo>
                  <a:pt x="1625045" y="1621665"/>
                </a:lnTo>
                <a:lnTo>
                  <a:pt x="1670981" y="1614153"/>
                </a:lnTo>
                <a:lnTo>
                  <a:pt x="1717342" y="1607963"/>
                </a:lnTo>
                <a:lnTo>
                  <a:pt x="1764109" y="1603113"/>
                </a:lnTo>
                <a:lnTo>
                  <a:pt x="1811261" y="1599624"/>
                </a:lnTo>
                <a:lnTo>
                  <a:pt x="1858779" y="1597517"/>
                </a:lnTo>
                <a:lnTo>
                  <a:pt x="1906643" y="1596810"/>
                </a:lnTo>
                <a:lnTo>
                  <a:pt x="1906643" y="1286976"/>
                </a:lnTo>
                <a:close/>
              </a:path>
              <a:path w="1906905" h="3194050">
                <a:moveTo>
                  <a:pt x="1906643" y="1930464"/>
                </a:moveTo>
                <a:lnTo>
                  <a:pt x="1858261" y="1931378"/>
                </a:lnTo>
                <a:lnTo>
                  <a:pt x="1810334" y="1934098"/>
                </a:lnTo>
                <a:lnTo>
                  <a:pt x="1762895" y="1938590"/>
                </a:lnTo>
                <a:lnTo>
                  <a:pt x="1715976" y="1944822"/>
                </a:lnTo>
                <a:lnTo>
                  <a:pt x="1669611" y="1952761"/>
                </a:lnTo>
                <a:lnTo>
                  <a:pt x="1623832" y="1962373"/>
                </a:lnTo>
                <a:lnTo>
                  <a:pt x="1578673" y="1973627"/>
                </a:lnTo>
                <a:lnTo>
                  <a:pt x="1534167" y="1986488"/>
                </a:lnTo>
                <a:lnTo>
                  <a:pt x="1490346" y="2000925"/>
                </a:lnTo>
                <a:lnTo>
                  <a:pt x="1447243" y="2016903"/>
                </a:lnTo>
                <a:lnTo>
                  <a:pt x="1404892" y="2034391"/>
                </a:lnTo>
                <a:lnTo>
                  <a:pt x="1363324" y="2053355"/>
                </a:lnTo>
                <a:lnTo>
                  <a:pt x="1322574" y="2073762"/>
                </a:lnTo>
                <a:lnTo>
                  <a:pt x="1282674" y="2095579"/>
                </a:lnTo>
                <a:lnTo>
                  <a:pt x="1243658" y="2118773"/>
                </a:lnTo>
                <a:lnTo>
                  <a:pt x="1205557" y="2143312"/>
                </a:lnTo>
                <a:lnTo>
                  <a:pt x="1168405" y="2169163"/>
                </a:lnTo>
                <a:lnTo>
                  <a:pt x="1132235" y="2196291"/>
                </a:lnTo>
                <a:lnTo>
                  <a:pt x="1097081" y="2224666"/>
                </a:lnTo>
                <a:lnTo>
                  <a:pt x="1062973" y="2254252"/>
                </a:lnTo>
                <a:lnTo>
                  <a:pt x="1029947" y="2285019"/>
                </a:lnTo>
                <a:lnTo>
                  <a:pt x="998034" y="2316932"/>
                </a:lnTo>
                <a:lnTo>
                  <a:pt x="967269" y="2349958"/>
                </a:lnTo>
                <a:lnTo>
                  <a:pt x="937682" y="2384066"/>
                </a:lnTo>
                <a:lnTo>
                  <a:pt x="909275" y="2419266"/>
                </a:lnTo>
                <a:lnTo>
                  <a:pt x="882180" y="2455391"/>
                </a:lnTo>
                <a:lnTo>
                  <a:pt x="856330" y="2492543"/>
                </a:lnTo>
                <a:lnTo>
                  <a:pt x="831792" y="2530644"/>
                </a:lnTo>
                <a:lnTo>
                  <a:pt x="808598" y="2569660"/>
                </a:lnTo>
                <a:lnTo>
                  <a:pt x="786781" y="2609560"/>
                </a:lnTo>
                <a:lnTo>
                  <a:pt x="766375" y="2650310"/>
                </a:lnTo>
                <a:lnTo>
                  <a:pt x="747411" y="2691877"/>
                </a:lnTo>
                <a:lnTo>
                  <a:pt x="729924" y="2734228"/>
                </a:lnTo>
                <a:lnTo>
                  <a:pt x="713946" y="2777330"/>
                </a:lnTo>
                <a:lnTo>
                  <a:pt x="699510" y="2821151"/>
                </a:lnTo>
                <a:lnTo>
                  <a:pt x="686649" y="2865657"/>
                </a:lnTo>
                <a:lnTo>
                  <a:pt x="675396" y="2910815"/>
                </a:lnTo>
                <a:lnTo>
                  <a:pt x="665783" y="2956593"/>
                </a:lnTo>
                <a:lnTo>
                  <a:pt x="657845" y="3002957"/>
                </a:lnTo>
                <a:lnTo>
                  <a:pt x="651613" y="3049875"/>
                </a:lnTo>
                <a:lnTo>
                  <a:pt x="647135" y="3097161"/>
                </a:lnTo>
                <a:lnTo>
                  <a:pt x="644402" y="3145239"/>
                </a:lnTo>
                <a:lnTo>
                  <a:pt x="643488" y="3193620"/>
                </a:lnTo>
                <a:lnTo>
                  <a:pt x="953321" y="3193620"/>
                </a:lnTo>
                <a:lnTo>
                  <a:pt x="954490" y="3146117"/>
                </a:lnTo>
                <a:lnTo>
                  <a:pt x="957961" y="3099208"/>
                </a:lnTo>
                <a:lnTo>
                  <a:pt x="963678" y="3052949"/>
                </a:lnTo>
                <a:lnTo>
                  <a:pt x="971587" y="3007395"/>
                </a:lnTo>
                <a:lnTo>
                  <a:pt x="981632" y="2962600"/>
                </a:lnTo>
                <a:lnTo>
                  <a:pt x="993758" y="2918619"/>
                </a:lnTo>
                <a:lnTo>
                  <a:pt x="1007910" y="2875509"/>
                </a:lnTo>
                <a:lnTo>
                  <a:pt x="1024033" y="2833323"/>
                </a:lnTo>
                <a:lnTo>
                  <a:pt x="1042073" y="2792116"/>
                </a:lnTo>
                <a:lnTo>
                  <a:pt x="1061973" y="2751945"/>
                </a:lnTo>
                <a:lnTo>
                  <a:pt x="1083680" y="2712864"/>
                </a:lnTo>
                <a:lnTo>
                  <a:pt x="1107137" y="2674927"/>
                </a:lnTo>
                <a:lnTo>
                  <a:pt x="1132289" y="2638191"/>
                </a:lnTo>
                <a:lnTo>
                  <a:pt x="1159083" y="2602710"/>
                </a:lnTo>
                <a:lnTo>
                  <a:pt x="1187462" y="2568539"/>
                </a:lnTo>
                <a:lnTo>
                  <a:pt x="1217372" y="2535734"/>
                </a:lnTo>
                <a:lnTo>
                  <a:pt x="1248757" y="2504348"/>
                </a:lnTo>
                <a:lnTo>
                  <a:pt x="1281563" y="2474439"/>
                </a:lnTo>
                <a:lnTo>
                  <a:pt x="1315733" y="2446060"/>
                </a:lnTo>
                <a:lnTo>
                  <a:pt x="1351280" y="2419221"/>
                </a:lnTo>
                <a:lnTo>
                  <a:pt x="1387951" y="2394113"/>
                </a:lnTo>
                <a:lnTo>
                  <a:pt x="1425887" y="2370656"/>
                </a:lnTo>
                <a:lnTo>
                  <a:pt x="1464968" y="2348950"/>
                </a:lnTo>
                <a:lnTo>
                  <a:pt x="1505140" y="2329049"/>
                </a:lnTo>
                <a:lnTo>
                  <a:pt x="1546346" y="2311010"/>
                </a:lnTo>
                <a:lnTo>
                  <a:pt x="1588532" y="2294887"/>
                </a:lnTo>
                <a:lnTo>
                  <a:pt x="1631643" y="2280734"/>
                </a:lnTo>
                <a:lnTo>
                  <a:pt x="1675623" y="2268608"/>
                </a:lnTo>
                <a:lnTo>
                  <a:pt x="1720418" y="2258563"/>
                </a:lnTo>
                <a:lnTo>
                  <a:pt x="1765973" y="2250655"/>
                </a:lnTo>
                <a:lnTo>
                  <a:pt x="1812232" y="2244938"/>
                </a:lnTo>
                <a:lnTo>
                  <a:pt x="1859140" y="2241467"/>
                </a:lnTo>
                <a:lnTo>
                  <a:pt x="1906643" y="2240298"/>
                </a:lnTo>
                <a:lnTo>
                  <a:pt x="1906643" y="1930464"/>
                </a:lnTo>
                <a:close/>
              </a:path>
              <a:path w="1906905" h="3194050">
                <a:moveTo>
                  <a:pt x="1906633" y="643488"/>
                </a:moveTo>
                <a:lnTo>
                  <a:pt x="0" y="643488"/>
                </a:lnTo>
                <a:lnTo>
                  <a:pt x="0" y="953321"/>
                </a:lnTo>
                <a:lnTo>
                  <a:pt x="1906633" y="953321"/>
                </a:lnTo>
                <a:lnTo>
                  <a:pt x="1906633" y="643488"/>
                </a:lnTo>
                <a:close/>
              </a:path>
              <a:path w="1906905" h="3194050">
                <a:moveTo>
                  <a:pt x="1906633" y="0"/>
                </a:moveTo>
                <a:lnTo>
                  <a:pt x="0" y="0"/>
                </a:lnTo>
                <a:lnTo>
                  <a:pt x="0" y="309833"/>
                </a:lnTo>
                <a:lnTo>
                  <a:pt x="1906633" y="309833"/>
                </a:lnTo>
                <a:lnTo>
                  <a:pt x="1906633" y="0"/>
                </a:lnTo>
                <a:close/>
              </a:path>
            </a:pathLst>
          </a:custGeom>
          <a:solidFill>
            <a:srgbClr val="F0F0EB"/>
          </a:solidFill>
        </p:spPr>
        <p:txBody>
          <a:bodyPr wrap="square" lIns="0" tIns="0" rIns="0" bIns="0" rtlCol="0"/>
          <a:lstStyle/>
          <a:p>
            <a:endParaRPr sz="1092" dirty="0"/>
          </a:p>
        </p:txBody>
      </p:sp>
      <p:sp>
        <p:nvSpPr>
          <p:cNvPr id="5" name="Text Placeholder 2">
            <a:extLst>
              <a:ext uri="{FF2B5EF4-FFF2-40B4-BE49-F238E27FC236}">
                <a16:creationId xmlns:a16="http://schemas.microsoft.com/office/drawing/2014/main" id="{0F508BC5-71EF-FF7B-22A7-92623B2780D8}"/>
              </a:ext>
            </a:extLst>
          </p:cNvPr>
          <p:cNvSpPr>
            <a:spLocks noGrp="1"/>
          </p:cNvSpPr>
          <p:nvPr>
            <p:ph type="body" sz="quarter" idx="12" hasCustomPrompt="1"/>
          </p:nvPr>
        </p:nvSpPr>
        <p:spPr>
          <a:xfrm>
            <a:off x="319626" y="5888081"/>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1881851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22879C50-D158-8547-C94B-50D97889ADF7}"/>
              </a:ext>
            </a:extLst>
          </p:cNvPr>
          <p:cNvSpPr>
            <a:spLocks noGrp="1"/>
          </p:cNvSpPr>
          <p:nvPr>
            <p:ph type="pic" sz="quarter" idx="10"/>
          </p:nvPr>
        </p:nvSpPr>
        <p:spPr>
          <a:xfrm>
            <a:off x="6096000" y="0"/>
            <a:ext cx="6096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10" name="object 2">
            <a:extLst>
              <a:ext uri="{FF2B5EF4-FFF2-40B4-BE49-F238E27FC236}">
                <a16:creationId xmlns:a16="http://schemas.microsoft.com/office/drawing/2014/main" id="{88299B56-D257-0FA8-290D-92AF4DC4AFD9}"/>
              </a:ext>
            </a:extLst>
          </p:cNvPr>
          <p:cNvSpPr/>
          <p:nvPr userDrawn="1"/>
        </p:nvSpPr>
        <p:spPr>
          <a:xfrm>
            <a:off x="349248" y="4571682"/>
            <a:ext cx="2515033" cy="1936875"/>
          </a:xfrm>
          <a:custGeom>
            <a:avLst/>
            <a:gdLst/>
            <a:ahLst/>
            <a:cxnLst/>
            <a:rect l="l" t="t" r="r" b="b"/>
            <a:pathLst>
              <a:path w="4147185" h="3194050">
                <a:moveTo>
                  <a:pt x="1263142" y="3193618"/>
                </a:moveTo>
                <a:lnTo>
                  <a:pt x="1262227" y="3145244"/>
                </a:lnTo>
                <a:lnTo>
                  <a:pt x="1259497" y="3097161"/>
                </a:lnTo>
                <a:lnTo>
                  <a:pt x="1255014" y="3049879"/>
                </a:lnTo>
                <a:lnTo>
                  <a:pt x="1248791" y="3002953"/>
                </a:lnTo>
                <a:lnTo>
                  <a:pt x="1240853" y="2956598"/>
                </a:lnTo>
                <a:lnTo>
                  <a:pt x="1231239" y="2910814"/>
                </a:lnTo>
                <a:lnTo>
                  <a:pt x="1219987" y="2865653"/>
                </a:lnTo>
                <a:lnTo>
                  <a:pt x="1207122" y="2821152"/>
                </a:lnTo>
                <a:lnTo>
                  <a:pt x="1192682" y="2777325"/>
                </a:lnTo>
                <a:lnTo>
                  <a:pt x="1176705" y="2734233"/>
                </a:lnTo>
                <a:lnTo>
                  <a:pt x="1159217" y="2691879"/>
                </a:lnTo>
                <a:lnTo>
                  <a:pt x="1140256" y="2650312"/>
                </a:lnTo>
                <a:lnTo>
                  <a:pt x="1119847" y="2609558"/>
                </a:lnTo>
                <a:lnTo>
                  <a:pt x="1098029" y="2569654"/>
                </a:lnTo>
                <a:lnTo>
                  <a:pt x="1074839" y="2530640"/>
                </a:lnTo>
                <a:lnTo>
                  <a:pt x="1050302" y="2492540"/>
                </a:lnTo>
                <a:lnTo>
                  <a:pt x="1024458" y="2455392"/>
                </a:lnTo>
                <a:lnTo>
                  <a:pt x="997331" y="2419223"/>
                </a:lnTo>
                <a:lnTo>
                  <a:pt x="968946" y="2384069"/>
                </a:lnTo>
                <a:lnTo>
                  <a:pt x="939368" y="2349957"/>
                </a:lnTo>
                <a:lnTo>
                  <a:pt x="908596" y="2316937"/>
                </a:lnTo>
                <a:lnTo>
                  <a:pt x="876693" y="2285022"/>
                </a:lnTo>
                <a:lnTo>
                  <a:pt x="843661" y="2254250"/>
                </a:lnTo>
                <a:lnTo>
                  <a:pt x="809561" y="2224671"/>
                </a:lnTo>
                <a:lnTo>
                  <a:pt x="774407" y="2196287"/>
                </a:lnTo>
                <a:lnTo>
                  <a:pt x="738238" y="2169160"/>
                </a:lnTo>
                <a:lnTo>
                  <a:pt x="701078" y="2143315"/>
                </a:lnTo>
                <a:lnTo>
                  <a:pt x="662978" y="2118779"/>
                </a:lnTo>
                <a:lnTo>
                  <a:pt x="623963" y="2095576"/>
                </a:lnTo>
                <a:lnTo>
                  <a:pt x="584060" y="2073757"/>
                </a:lnTo>
                <a:lnTo>
                  <a:pt x="543318" y="2053361"/>
                </a:lnTo>
                <a:lnTo>
                  <a:pt x="501751" y="2034387"/>
                </a:lnTo>
                <a:lnTo>
                  <a:pt x="459397" y="2016899"/>
                </a:lnTo>
                <a:lnTo>
                  <a:pt x="416293" y="2000923"/>
                </a:lnTo>
                <a:lnTo>
                  <a:pt x="372478" y="1986483"/>
                </a:lnTo>
                <a:lnTo>
                  <a:pt x="327964" y="1973630"/>
                </a:lnTo>
                <a:lnTo>
                  <a:pt x="282803" y="1962378"/>
                </a:lnTo>
                <a:lnTo>
                  <a:pt x="237032" y="1952764"/>
                </a:lnTo>
                <a:lnTo>
                  <a:pt x="190665" y="1944827"/>
                </a:lnTo>
                <a:lnTo>
                  <a:pt x="143751" y="1938591"/>
                </a:lnTo>
                <a:lnTo>
                  <a:pt x="96304" y="1934095"/>
                </a:lnTo>
                <a:lnTo>
                  <a:pt x="48374" y="1931377"/>
                </a:lnTo>
                <a:lnTo>
                  <a:pt x="0" y="1930463"/>
                </a:lnTo>
                <a:lnTo>
                  <a:pt x="0" y="2240292"/>
                </a:lnTo>
                <a:lnTo>
                  <a:pt x="47498" y="2241461"/>
                </a:lnTo>
                <a:lnTo>
                  <a:pt x="94411" y="2244941"/>
                </a:lnTo>
                <a:lnTo>
                  <a:pt x="140665" y="2250656"/>
                </a:lnTo>
                <a:lnTo>
                  <a:pt x="186220" y="2258568"/>
                </a:lnTo>
                <a:lnTo>
                  <a:pt x="231013" y="2268613"/>
                </a:lnTo>
                <a:lnTo>
                  <a:pt x="274993" y="2280729"/>
                </a:lnTo>
                <a:lnTo>
                  <a:pt x="318109" y="2294890"/>
                </a:lnTo>
                <a:lnTo>
                  <a:pt x="360299" y="2311006"/>
                </a:lnTo>
                <a:lnTo>
                  <a:pt x="401497" y="2329053"/>
                </a:lnTo>
                <a:lnTo>
                  <a:pt x="441667" y="2348954"/>
                </a:lnTo>
                <a:lnTo>
                  <a:pt x="480758" y="2370658"/>
                </a:lnTo>
                <a:lnTo>
                  <a:pt x="518693" y="2394115"/>
                </a:lnTo>
                <a:lnTo>
                  <a:pt x="555421" y="2419261"/>
                </a:lnTo>
                <a:lnTo>
                  <a:pt x="590905" y="2446058"/>
                </a:lnTo>
                <a:lnTo>
                  <a:pt x="625081" y="2474442"/>
                </a:lnTo>
                <a:lnTo>
                  <a:pt x="657885" y="2504351"/>
                </a:lnTo>
                <a:lnTo>
                  <a:pt x="689267" y="2535732"/>
                </a:lnTo>
                <a:lnTo>
                  <a:pt x="719175" y="2568537"/>
                </a:lnTo>
                <a:lnTo>
                  <a:pt x="747560" y="2602712"/>
                </a:lnTo>
                <a:lnTo>
                  <a:pt x="774357" y="2638196"/>
                </a:lnTo>
                <a:lnTo>
                  <a:pt x="799503" y="2674924"/>
                </a:lnTo>
                <a:lnTo>
                  <a:pt x="822960" y="2712859"/>
                </a:lnTo>
                <a:lnTo>
                  <a:pt x="844664" y="2751950"/>
                </a:lnTo>
                <a:lnTo>
                  <a:pt x="864565" y="2792120"/>
                </a:lnTo>
                <a:lnTo>
                  <a:pt x="882611" y="2833319"/>
                </a:lnTo>
                <a:lnTo>
                  <a:pt x="898728" y="2875508"/>
                </a:lnTo>
                <a:lnTo>
                  <a:pt x="912888" y="2918625"/>
                </a:lnTo>
                <a:lnTo>
                  <a:pt x="925004" y="2962605"/>
                </a:lnTo>
                <a:lnTo>
                  <a:pt x="935050" y="3007398"/>
                </a:lnTo>
                <a:lnTo>
                  <a:pt x="942962" y="3052953"/>
                </a:lnTo>
                <a:lnTo>
                  <a:pt x="948677" y="3099206"/>
                </a:lnTo>
                <a:lnTo>
                  <a:pt x="952157" y="3146120"/>
                </a:lnTo>
                <a:lnTo>
                  <a:pt x="953325" y="3193618"/>
                </a:lnTo>
                <a:lnTo>
                  <a:pt x="1263142" y="3193618"/>
                </a:lnTo>
                <a:close/>
              </a:path>
              <a:path w="4147185" h="3194050">
                <a:moveTo>
                  <a:pt x="1906638" y="3193618"/>
                </a:moveTo>
                <a:lnTo>
                  <a:pt x="1906041" y="3145244"/>
                </a:lnTo>
                <a:lnTo>
                  <a:pt x="1904225" y="3097161"/>
                </a:lnTo>
                <a:lnTo>
                  <a:pt x="1901240" y="3049384"/>
                </a:lnTo>
                <a:lnTo>
                  <a:pt x="1897075" y="3001937"/>
                </a:lnTo>
                <a:lnTo>
                  <a:pt x="1891753" y="2954807"/>
                </a:lnTo>
                <a:lnTo>
                  <a:pt x="1885289" y="2908046"/>
                </a:lnTo>
                <a:lnTo>
                  <a:pt x="1877707" y="2861640"/>
                </a:lnTo>
                <a:lnTo>
                  <a:pt x="1868995" y="2815615"/>
                </a:lnTo>
                <a:lnTo>
                  <a:pt x="1859191" y="2769984"/>
                </a:lnTo>
                <a:lnTo>
                  <a:pt x="1848307" y="2724759"/>
                </a:lnTo>
                <a:lnTo>
                  <a:pt x="1836343" y="2679954"/>
                </a:lnTo>
                <a:lnTo>
                  <a:pt x="1823326" y="2635580"/>
                </a:lnTo>
                <a:lnTo>
                  <a:pt x="1809267" y="2591676"/>
                </a:lnTo>
                <a:lnTo>
                  <a:pt x="1794179" y="2548217"/>
                </a:lnTo>
                <a:lnTo>
                  <a:pt x="1778076" y="2505252"/>
                </a:lnTo>
                <a:lnTo>
                  <a:pt x="1760982" y="2462771"/>
                </a:lnTo>
                <a:lnTo>
                  <a:pt x="1742897" y="2420810"/>
                </a:lnTo>
                <a:lnTo>
                  <a:pt x="1723847" y="2379357"/>
                </a:lnTo>
                <a:lnTo>
                  <a:pt x="1703844" y="2338451"/>
                </a:lnTo>
                <a:lnTo>
                  <a:pt x="1682889" y="2298103"/>
                </a:lnTo>
                <a:lnTo>
                  <a:pt x="1661020" y="2258314"/>
                </a:lnTo>
                <a:lnTo>
                  <a:pt x="1638223" y="2219109"/>
                </a:lnTo>
                <a:lnTo>
                  <a:pt x="1614538" y="2180488"/>
                </a:lnTo>
                <a:lnTo>
                  <a:pt x="1589976" y="2142490"/>
                </a:lnTo>
                <a:lnTo>
                  <a:pt x="1564538" y="2105101"/>
                </a:lnTo>
                <a:lnTo>
                  <a:pt x="1538249" y="2068360"/>
                </a:lnTo>
                <a:lnTo>
                  <a:pt x="1511109" y="2032279"/>
                </a:lnTo>
                <a:lnTo>
                  <a:pt x="1483156" y="1996859"/>
                </a:lnTo>
                <a:lnTo>
                  <a:pt x="1454391" y="1962111"/>
                </a:lnTo>
                <a:lnTo>
                  <a:pt x="1424825" y="1928075"/>
                </a:lnTo>
                <a:lnTo>
                  <a:pt x="1394472" y="1894738"/>
                </a:lnTo>
                <a:lnTo>
                  <a:pt x="1363357" y="1862124"/>
                </a:lnTo>
                <a:lnTo>
                  <a:pt x="1331493" y="1830260"/>
                </a:lnTo>
                <a:lnTo>
                  <a:pt x="1298879" y="1799145"/>
                </a:lnTo>
                <a:lnTo>
                  <a:pt x="1265542" y="1768792"/>
                </a:lnTo>
                <a:lnTo>
                  <a:pt x="1231506" y="1739226"/>
                </a:lnTo>
                <a:lnTo>
                  <a:pt x="1196759" y="1710461"/>
                </a:lnTo>
                <a:lnTo>
                  <a:pt x="1161338" y="1682508"/>
                </a:lnTo>
                <a:lnTo>
                  <a:pt x="1125258" y="1655368"/>
                </a:lnTo>
                <a:lnTo>
                  <a:pt x="1088517" y="1629079"/>
                </a:lnTo>
                <a:lnTo>
                  <a:pt x="1051128" y="1603641"/>
                </a:lnTo>
                <a:lnTo>
                  <a:pt x="1013129" y="1579079"/>
                </a:lnTo>
                <a:lnTo>
                  <a:pt x="974509" y="1555394"/>
                </a:lnTo>
                <a:lnTo>
                  <a:pt x="935304" y="1532597"/>
                </a:lnTo>
                <a:lnTo>
                  <a:pt x="895515" y="1510728"/>
                </a:lnTo>
                <a:lnTo>
                  <a:pt x="855167" y="1489773"/>
                </a:lnTo>
                <a:lnTo>
                  <a:pt x="814260" y="1469771"/>
                </a:lnTo>
                <a:lnTo>
                  <a:pt x="772807" y="1450721"/>
                </a:lnTo>
                <a:lnTo>
                  <a:pt x="730846" y="1432636"/>
                </a:lnTo>
                <a:lnTo>
                  <a:pt x="688365" y="1415542"/>
                </a:lnTo>
                <a:lnTo>
                  <a:pt x="645401" y="1399438"/>
                </a:lnTo>
                <a:lnTo>
                  <a:pt x="601941" y="1384350"/>
                </a:lnTo>
                <a:lnTo>
                  <a:pt x="558038" y="1370291"/>
                </a:lnTo>
                <a:lnTo>
                  <a:pt x="513664" y="1357274"/>
                </a:lnTo>
                <a:lnTo>
                  <a:pt x="468858" y="1345311"/>
                </a:lnTo>
                <a:lnTo>
                  <a:pt x="423633" y="1334427"/>
                </a:lnTo>
                <a:lnTo>
                  <a:pt x="378002" y="1324622"/>
                </a:lnTo>
                <a:lnTo>
                  <a:pt x="331978" y="1315910"/>
                </a:lnTo>
                <a:lnTo>
                  <a:pt x="285572" y="1308328"/>
                </a:lnTo>
                <a:lnTo>
                  <a:pt x="238810" y="1301864"/>
                </a:lnTo>
                <a:lnTo>
                  <a:pt x="191681" y="1296543"/>
                </a:lnTo>
                <a:lnTo>
                  <a:pt x="144233" y="1292377"/>
                </a:lnTo>
                <a:lnTo>
                  <a:pt x="96456" y="1289392"/>
                </a:lnTo>
                <a:lnTo>
                  <a:pt x="48374" y="1287576"/>
                </a:lnTo>
                <a:lnTo>
                  <a:pt x="0" y="1286979"/>
                </a:lnTo>
                <a:lnTo>
                  <a:pt x="0" y="1596809"/>
                </a:lnTo>
                <a:lnTo>
                  <a:pt x="47866" y="1597520"/>
                </a:lnTo>
                <a:lnTo>
                  <a:pt x="95377" y="1599628"/>
                </a:lnTo>
                <a:lnTo>
                  <a:pt x="142532" y="1603108"/>
                </a:lnTo>
                <a:lnTo>
                  <a:pt x="189293" y="1607959"/>
                </a:lnTo>
                <a:lnTo>
                  <a:pt x="235661" y="1614157"/>
                </a:lnTo>
                <a:lnTo>
                  <a:pt x="281597" y="1621663"/>
                </a:lnTo>
                <a:lnTo>
                  <a:pt x="327088" y="1630476"/>
                </a:lnTo>
                <a:lnTo>
                  <a:pt x="372110" y="1640573"/>
                </a:lnTo>
                <a:lnTo>
                  <a:pt x="416648" y="1651927"/>
                </a:lnTo>
                <a:lnTo>
                  <a:pt x="460692" y="1664525"/>
                </a:lnTo>
                <a:lnTo>
                  <a:pt x="504202" y="1678343"/>
                </a:lnTo>
                <a:lnTo>
                  <a:pt x="547166" y="1693367"/>
                </a:lnTo>
                <a:lnTo>
                  <a:pt x="589559" y="1709572"/>
                </a:lnTo>
                <a:lnTo>
                  <a:pt x="631380" y="1726933"/>
                </a:lnTo>
                <a:lnTo>
                  <a:pt x="672592" y="1745437"/>
                </a:lnTo>
                <a:lnTo>
                  <a:pt x="713181" y="1765071"/>
                </a:lnTo>
                <a:lnTo>
                  <a:pt x="753122" y="1785797"/>
                </a:lnTo>
                <a:lnTo>
                  <a:pt x="792403" y="1807616"/>
                </a:lnTo>
                <a:lnTo>
                  <a:pt x="830999" y="1830489"/>
                </a:lnTo>
                <a:lnTo>
                  <a:pt x="868883" y="1854403"/>
                </a:lnTo>
                <a:lnTo>
                  <a:pt x="906056" y="1879346"/>
                </a:lnTo>
                <a:lnTo>
                  <a:pt x="942467" y="1905292"/>
                </a:lnTo>
                <a:lnTo>
                  <a:pt x="978128" y="1932216"/>
                </a:lnTo>
                <a:lnTo>
                  <a:pt x="1013002" y="1960105"/>
                </a:lnTo>
                <a:lnTo>
                  <a:pt x="1047076" y="1988934"/>
                </a:lnTo>
                <a:lnTo>
                  <a:pt x="1080325" y="2018690"/>
                </a:lnTo>
                <a:lnTo>
                  <a:pt x="1112723" y="2049348"/>
                </a:lnTo>
                <a:lnTo>
                  <a:pt x="1144270" y="2080895"/>
                </a:lnTo>
                <a:lnTo>
                  <a:pt x="1174927" y="2113292"/>
                </a:lnTo>
                <a:lnTo>
                  <a:pt x="1204683" y="2146541"/>
                </a:lnTo>
                <a:lnTo>
                  <a:pt x="1233512" y="2180615"/>
                </a:lnTo>
                <a:lnTo>
                  <a:pt x="1261402" y="2215489"/>
                </a:lnTo>
                <a:lnTo>
                  <a:pt x="1288326" y="2251151"/>
                </a:lnTo>
                <a:lnTo>
                  <a:pt x="1314272" y="2287562"/>
                </a:lnTo>
                <a:lnTo>
                  <a:pt x="1339215" y="2324735"/>
                </a:lnTo>
                <a:lnTo>
                  <a:pt x="1363129" y="2362619"/>
                </a:lnTo>
                <a:lnTo>
                  <a:pt x="1386001" y="2401214"/>
                </a:lnTo>
                <a:lnTo>
                  <a:pt x="1407820" y="2440495"/>
                </a:lnTo>
                <a:lnTo>
                  <a:pt x="1428546" y="2480437"/>
                </a:lnTo>
                <a:lnTo>
                  <a:pt x="1448181" y="2521026"/>
                </a:lnTo>
                <a:lnTo>
                  <a:pt x="1466684" y="2562237"/>
                </a:lnTo>
                <a:lnTo>
                  <a:pt x="1484045" y="2604058"/>
                </a:lnTo>
                <a:lnTo>
                  <a:pt x="1500251" y="2646451"/>
                </a:lnTo>
                <a:lnTo>
                  <a:pt x="1515275" y="2689415"/>
                </a:lnTo>
                <a:lnTo>
                  <a:pt x="1529092" y="2732925"/>
                </a:lnTo>
                <a:lnTo>
                  <a:pt x="1541780" y="2777325"/>
                </a:lnTo>
                <a:lnTo>
                  <a:pt x="1553044" y="2821508"/>
                </a:lnTo>
                <a:lnTo>
                  <a:pt x="1563141" y="2866529"/>
                </a:lnTo>
                <a:lnTo>
                  <a:pt x="1571955" y="2912021"/>
                </a:lnTo>
                <a:lnTo>
                  <a:pt x="1579460" y="2957957"/>
                </a:lnTo>
                <a:lnTo>
                  <a:pt x="1585658" y="3004324"/>
                </a:lnTo>
                <a:lnTo>
                  <a:pt x="1590509" y="3051086"/>
                </a:lnTo>
                <a:lnTo>
                  <a:pt x="1593913" y="3097161"/>
                </a:lnTo>
                <a:lnTo>
                  <a:pt x="1596110" y="3146120"/>
                </a:lnTo>
                <a:lnTo>
                  <a:pt x="1596809" y="3193618"/>
                </a:lnTo>
                <a:lnTo>
                  <a:pt x="1906638" y="3193618"/>
                </a:lnTo>
                <a:close/>
              </a:path>
              <a:path w="4147185" h="3194050">
                <a:moveTo>
                  <a:pt x="1906638" y="643483"/>
                </a:moveTo>
                <a:lnTo>
                  <a:pt x="0" y="643483"/>
                </a:lnTo>
                <a:lnTo>
                  <a:pt x="0" y="953325"/>
                </a:lnTo>
                <a:lnTo>
                  <a:pt x="1906638" y="953325"/>
                </a:lnTo>
                <a:lnTo>
                  <a:pt x="1906638" y="643483"/>
                </a:lnTo>
                <a:close/>
              </a:path>
              <a:path w="4147185" h="3194050">
                <a:moveTo>
                  <a:pt x="1906638" y="0"/>
                </a:moveTo>
                <a:lnTo>
                  <a:pt x="0" y="0"/>
                </a:lnTo>
                <a:lnTo>
                  <a:pt x="0" y="309829"/>
                </a:lnTo>
                <a:lnTo>
                  <a:pt x="1906638" y="309829"/>
                </a:lnTo>
                <a:lnTo>
                  <a:pt x="1906638" y="0"/>
                </a:lnTo>
                <a:close/>
              </a:path>
              <a:path w="4147185" h="3194050">
                <a:moveTo>
                  <a:pt x="3503447" y="3193618"/>
                </a:moveTo>
                <a:lnTo>
                  <a:pt x="3502533" y="3145244"/>
                </a:lnTo>
                <a:lnTo>
                  <a:pt x="3499802" y="3097161"/>
                </a:lnTo>
                <a:lnTo>
                  <a:pt x="3495332" y="3049879"/>
                </a:lnTo>
                <a:lnTo>
                  <a:pt x="3489096" y="3002953"/>
                </a:lnTo>
                <a:lnTo>
                  <a:pt x="3481159" y="2956598"/>
                </a:lnTo>
                <a:lnTo>
                  <a:pt x="3471545" y="2910814"/>
                </a:lnTo>
                <a:lnTo>
                  <a:pt x="3460292" y="2865653"/>
                </a:lnTo>
                <a:lnTo>
                  <a:pt x="3447427" y="2821152"/>
                </a:lnTo>
                <a:lnTo>
                  <a:pt x="3432987" y="2777325"/>
                </a:lnTo>
                <a:lnTo>
                  <a:pt x="3417011" y="2734233"/>
                </a:lnTo>
                <a:lnTo>
                  <a:pt x="3399523" y="2691879"/>
                </a:lnTo>
                <a:lnTo>
                  <a:pt x="3380562" y="2650312"/>
                </a:lnTo>
                <a:lnTo>
                  <a:pt x="3360153" y="2609558"/>
                </a:lnTo>
                <a:lnTo>
                  <a:pt x="3338347" y="2569654"/>
                </a:lnTo>
                <a:lnTo>
                  <a:pt x="3315144" y="2530640"/>
                </a:lnTo>
                <a:lnTo>
                  <a:pt x="3290608" y="2492540"/>
                </a:lnTo>
                <a:lnTo>
                  <a:pt x="3264763" y="2455392"/>
                </a:lnTo>
                <a:lnTo>
                  <a:pt x="3237636" y="2419223"/>
                </a:lnTo>
                <a:lnTo>
                  <a:pt x="3209252" y="2384069"/>
                </a:lnTo>
                <a:lnTo>
                  <a:pt x="3179673" y="2349957"/>
                </a:lnTo>
                <a:lnTo>
                  <a:pt x="3148901" y="2316937"/>
                </a:lnTo>
                <a:lnTo>
                  <a:pt x="3116986" y="2285022"/>
                </a:lnTo>
                <a:lnTo>
                  <a:pt x="3083966" y="2254250"/>
                </a:lnTo>
                <a:lnTo>
                  <a:pt x="3049854" y="2224671"/>
                </a:lnTo>
                <a:lnTo>
                  <a:pt x="3014700" y="2196287"/>
                </a:lnTo>
                <a:lnTo>
                  <a:pt x="2978531" y="2169160"/>
                </a:lnTo>
                <a:lnTo>
                  <a:pt x="2941383" y="2143315"/>
                </a:lnTo>
                <a:lnTo>
                  <a:pt x="2903283" y="2118779"/>
                </a:lnTo>
                <a:lnTo>
                  <a:pt x="2864269" y="2095576"/>
                </a:lnTo>
                <a:lnTo>
                  <a:pt x="2824365" y="2073757"/>
                </a:lnTo>
                <a:lnTo>
                  <a:pt x="2783611" y="2053361"/>
                </a:lnTo>
                <a:lnTo>
                  <a:pt x="2742044" y="2034387"/>
                </a:lnTo>
                <a:lnTo>
                  <a:pt x="2699702" y="2016899"/>
                </a:lnTo>
                <a:lnTo>
                  <a:pt x="2656598" y="2000923"/>
                </a:lnTo>
                <a:lnTo>
                  <a:pt x="2612771" y="1986483"/>
                </a:lnTo>
                <a:lnTo>
                  <a:pt x="2568270" y="1973630"/>
                </a:lnTo>
                <a:lnTo>
                  <a:pt x="2523109" y="1962378"/>
                </a:lnTo>
                <a:lnTo>
                  <a:pt x="2477325" y="1952764"/>
                </a:lnTo>
                <a:lnTo>
                  <a:pt x="2430957" y="1944827"/>
                </a:lnTo>
                <a:lnTo>
                  <a:pt x="2384044" y="1938591"/>
                </a:lnTo>
                <a:lnTo>
                  <a:pt x="2336609" y="1934095"/>
                </a:lnTo>
                <a:lnTo>
                  <a:pt x="2288679" y="1931377"/>
                </a:lnTo>
                <a:lnTo>
                  <a:pt x="2240292" y="1930463"/>
                </a:lnTo>
                <a:lnTo>
                  <a:pt x="2240292" y="2240292"/>
                </a:lnTo>
                <a:lnTo>
                  <a:pt x="2287803" y="2241461"/>
                </a:lnTo>
                <a:lnTo>
                  <a:pt x="2334704" y="2244941"/>
                </a:lnTo>
                <a:lnTo>
                  <a:pt x="2380970" y="2250656"/>
                </a:lnTo>
                <a:lnTo>
                  <a:pt x="2426525" y="2258568"/>
                </a:lnTo>
                <a:lnTo>
                  <a:pt x="2471318" y="2268613"/>
                </a:lnTo>
                <a:lnTo>
                  <a:pt x="2515298" y="2280729"/>
                </a:lnTo>
                <a:lnTo>
                  <a:pt x="2558402" y="2294890"/>
                </a:lnTo>
                <a:lnTo>
                  <a:pt x="2600591" y="2311006"/>
                </a:lnTo>
                <a:lnTo>
                  <a:pt x="2641803" y="2329053"/>
                </a:lnTo>
                <a:lnTo>
                  <a:pt x="2681973" y="2348954"/>
                </a:lnTo>
                <a:lnTo>
                  <a:pt x="2721051" y="2370658"/>
                </a:lnTo>
                <a:lnTo>
                  <a:pt x="2758986" y="2394115"/>
                </a:lnTo>
                <a:lnTo>
                  <a:pt x="2795727" y="2419261"/>
                </a:lnTo>
                <a:lnTo>
                  <a:pt x="2831211" y="2446058"/>
                </a:lnTo>
                <a:lnTo>
                  <a:pt x="2865374" y="2474442"/>
                </a:lnTo>
                <a:lnTo>
                  <a:pt x="2898178" y="2504351"/>
                </a:lnTo>
                <a:lnTo>
                  <a:pt x="2929572" y="2535732"/>
                </a:lnTo>
                <a:lnTo>
                  <a:pt x="2959481" y="2568537"/>
                </a:lnTo>
                <a:lnTo>
                  <a:pt x="2987852" y="2602712"/>
                </a:lnTo>
                <a:lnTo>
                  <a:pt x="3014649" y="2638196"/>
                </a:lnTo>
                <a:lnTo>
                  <a:pt x="3039808" y="2674924"/>
                </a:lnTo>
                <a:lnTo>
                  <a:pt x="3063265" y="2712859"/>
                </a:lnTo>
                <a:lnTo>
                  <a:pt x="3084969" y="2751950"/>
                </a:lnTo>
                <a:lnTo>
                  <a:pt x="3104870" y="2792120"/>
                </a:lnTo>
                <a:lnTo>
                  <a:pt x="3122904" y="2833319"/>
                </a:lnTo>
                <a:lnTo>
                  <a:pt x="3139033" y="2875508"/>
                </a:lnTo>
                <a:lnTo>
                  <a:pt x="3153181" y="2918625"/>
                </a:lnTo>
                <a:lnTo>
                  <a:pt x="3165310" y="2962605"/>
                </a:lnTo>
                <a:lnTo>
                  <a:pt x="3175355" y="3007398"/>
                </a:lnTo>
                <a:lnTo>
                  <a:pt x="3183267" y="3052953"/>
                </a:lnTo>
                <a:lnTo>
                  <a:pt x="3188982" y="3099206"/>
                </a:lnTo>
                <a:lnTo>
                  <a:pt x="3192449" y="3146120"/>
                </a:lnTo>
                <a:lnTo>
                  <a:pt x="3193618" y="3193618"/>
                </a:lnTo>
                <a:lnTo>
                  <a:pt x="3503447" y="3193618"/>
                </a:lnTo>
                <a:close/>
              </a:path>
              <a:path w="4147185" h="3194050">
                <a:moveTo>
                  <a:pt x="4146931" y="643483"/>
                </a:moveTo>
                <a:lnTo>
                  <a:pt x="2240292" y="643483"/>
                </a:lnTo>
                <a:lnTo>
                  <a:pt x="2240292" y="953325"/>
                </a:lnTo>
                <a:lnTo>
                  <a:pt x="4146931" y="953325"/>
                </a:lnTo>
                <a:lnTo>
                  <a:pt x="4146931" y="643483"/>
                </a:lnTo>
                <a:close/>
              </a:path>
              <a:path w="4147185" h="3194050">
                <a:moveTo>
                  <a:pt x="4146931" y="0"/>
                </a:moveTo>
                <a:lnTo>
                  <a:pt x="2240292" y="0"/>
                </a:lnTo>
                <a:lnTo>
                  <a:pt x="2240292" y="309829"/>
                </a:lnTo>
                <a:lnTo>
                  <a:pt x="4146931" y="309829"/>
                </a:lnTo>
                <a:lnTo>
                  <a:pt x="4146931" y="0"/>
                </a:lnTo>
                <a:close/>
              </a:path>
              <a:path w="4147185" h="3194050">
                <a:moveTo>
                  <a:pt x="4146943" y="3193618"/>
                </a:moveTo>
                <a:lnTo>
                  <a:pt x="4146334" y="3145244"/>
                </a:lnTo>
                <a:lnTo>
                  <a:pt x="4144530" y="3097161"/>
                </a:lnTo>
                <a:lnTo>
                  <a:pt x="4141533" y="3049384"/>
                </a:lnTo>
                <a:lnTo>
                  <a:pt x="4137380" y="3001937"/>
                </a:lnTo>
                <a:lnTo>
                  <a:pt x="4132059" y="2954807"/>
                </a:lnTo>
                <a:lnTo>
                  <a:pt x="4125595" y="2908046"/>
                </a:lnTo>
                <a:lnTo>
                  <a:pt x="4118000" y="2861640"/>
                </a:lnTo>
                <a:lnTo>
                  <a:pt x="4109301" y="2815615"/>
                </a:lnTo>
                <a:lnTo>
                  <a:pt x="4099496" y="2769984"/>
                </a:lnTo>
                <a:lnTo>
                  <a:pt x="4088600" y="2724759"/>
                </a:lnTo>
                <a:lnTo>
                  <a:pt x="4076636" y="2679954"/>
                </a:lnTo>
                <a:lnTo>
                  <a:pt x="4063619" y="2635580"/>
                </a:lnTo>
                <a:lnTo>
                  <a:pt x="4049560" y="2591676"/>
                </a:lnTo>
                <a:lnTo>
                  <a:pt x="4034472" y="2548217"/>
                </a:lnTo>
                <a:lnTo>
                  <a:pt x="4018381" y="2505252"/>
                </a:lnTo>
                <a:lnTo>
                  <a:pt x="4001287" y="2462771"/>
                </a:lnTo>
                <a:lnTo>
                  <a:pt x="3983202" y="2420810"/>
                </a:lnTo>
                <a:lnTo>
                  <a:pt x="3964152" y="2379357"/>
                </a:lnTo>
                <a:lnTo>
                  <a:pt x="3944137" y="2338451"/>
                </a:lnTo>
                <a:lnTo>
                  <a:pt x="3923195" y="2298103"/>
                </a:lnTo>
                <a:lnTo>
                  <a:pt x="3901313" y="2258314"/>
                </a:lnTo>
                <a:lnTo>
                  <a:pt x="3878529" y="2219109"/>
                </a:lnTo>
                <a:lnTo>
                  <a:pt x="3854843" y="2180488"/>
                </a:lnTo>
                <a:lnTo>
                  <a:pt x="3830282" y="2142490"/>
                </a:lnTo>
                <a:lnTo>
                  <a:pt x="3804843" y="2105101"/>
                </a:lnTo>
                <a:lnTo>
                  <a:pt x="3778542" y="2068360"/>
                </a:lnTo>
                <a:lnTo>
                  <a:pt x="3751415" y="2032279"/>
                </a:lnTo>
                <a:lnTo>
                  <a:pt x="3723462" y="1996859"/>
                </a:lnTo>
                <a:lnTo>
                  <a:pt x="3694696" y="1962111"/>
                </a:lnTo>
                <a:lnTo>
                  <a:pt x="3665131" y="1928075"/>
                </a:lnTo>
                <a:lnTo>
                  <a:pt x="3634778" y="1894738"/>
                </a:lnTo>
                <a:lnTo>
                  <a:pt x="3603663" y="1862124"/>
                </a:lnTo>
                <a:lnTo>
                  <a:pt x="3571786" y="1830260"/>
                </a:lnTo>
                <a:lnTo>
                  <a:pt x="3539185" y="1799145"/>
                </a:lnTo>
                <a:lnTo>
                  <a:pt x="3505847" y="1768792"/>
                </a:lnTo>
                <a:lnTo>
                  <a:pt x="3471799" y="1739226"/>
                </a:lnTo>
                <a:lnTo>
                  <a:pt x="3437064" y="1710461"/>
                </a:lnTo>
                <a:lnTo>
                  <a:pt x="3401644" y="1682508"/>
                </a:lnTo>
                <a:lnTo>
                  <a:pt x="3365550" y="1655368"/>
                </a:lnTo>
                <a:lnTo>
                  <a:pt x="3328809" y="1629079"/>
                </a:lnTo>
                <a:lnTo>
                  <a:pt x="3291433" y="1603641"/>
                </a:lnTo>
                <a:lnTo>
                  <a:pt x="3253435" y="1579079"/>
                </a:lnTo>
                <a:lnTo>
                  <a:pt x="3214814" y="1555394"/>
                </a:lnTo>
                <a:lnTo>
                  <a:pt x="3175609" y="1532597"/>
                </a:lnTo>
                <a:lnTo>
                  <a:pt x="3135820" y="1510728"/>
                </a:lnTo>
                <a:lnTo>
                  <a:pt x="3095460" y="1489773"/>
                </a:lnTo>
                <a:lnTo>
                  <a:pt x="3054553" y="1469771"/>
                </a:lnTo>
                <a:lnTo>
                  <a:pt x="3013113" y="1450721"/>
                </a:lnTo>
                <a:lnTo>
                  <a:pt x="2971152" y="1432636"/>
                </a:lnTo>
                <a:lnTo>
                  <a:pt x="2928670" y="1415542"/>
                </a:lnTo>
                <a:lnTo>
                  <a:pt x="2885694" y="1399438"/>
                </a:lnTo>
                <a:lnTo>
                  <a:pt x="2842247" y="1384350"/>
                </a:lnTo>
                <a:lnTo>
                  <a:pt x="2798330" y="1370291"/>
                </a:lnTo>
                <a:lnTo>
                  <a:pt x="2753969" y="1357274"/>
                </a:lnTo>
                <a:lnTo>
                  <a:pt x="2709164" y="1345311"/>
                </a:lnTo>
                <a:lnTo>
                  <a:pt x="2663939" y="1334427"/>
                </a:lnTo>
                <a:lnTo>
                  <a:pt x="2618308" y="1324622"/>
                </a:lnTo>
                <a:lnTo>
                  <a:pt x="2572283" y="1315910"/>
                </a:lnTo>
                <a:lnTo>
                  <a:pt x="2525877" y="1308328"/>
                </a:lnTo>
                <a:lnTo>
                  <a:pt x="2479103" y="1301864"/>
                </a:lnTo>
                <a:lnTo>
                  <a:pt x="2431986" y="1296543"/>
                </a:lnTo>
                <a:lnTo>
                  <a:pt x="2384526" y="1292377"/>
                </a:lnTo>
                <a:lnTo>
                  <a:pt x="2336749" y="1289392"/>
                </a:lnTo>
                <a:lnTo>
                  <a:pt x="2288667" y="1287576"/>
                </a:lnTo>
                <a:lnTo>
                  <a:pt x="2240292" y="1286979"/>
                </a:lnTo>
                <a:lnTo>
                  <a:pt x="2240292" y="1596809"/>
                </a:lnTo>
                <a:lnTo>
                  <a:pt x="2288159" y="1597520"/>
                </a:lnTo>
                <a:lnTo>
                  <a:pt x="2335682" y="1599628"/>
                </a:lnTo>
                <a:lnTo>
                  <a:pt x="2382824" y="1603108"/>
                </a:lnTo>
                <a:lnTo>
                  <a:pt x="2429599" y="1607959"/>
                </a:lnTo>
                <a:lnTo>
                  <a:pt x="2475954" y="1614157"/>
                </a:lnTo>
                <a:lnTo>
                  <a:pt x="2521889" y="1621663"/>
                </a:lnTo>
                <a:lnTo>
                  <a:pt x="2567381" y="1630476"/>
                </a:lnTo>
                <a:lnTo>
                  <a:pt x="2612415" y="1640573"/>
                </a:lnTo>
                <a:lnTo>
                  <a:pt x="2656954" y="1651927"/>
                </a:lnTo>
                <a:lnTo>
                  <a:pt x="2700985" y="1664525"/>
                </a:lnTo>
                <a:lnTo>
                  <a:pt x="2744495" y="1678343"/>
                </a:lnTo>
                <a:lnTo>
                  <a:pt x="2787459" y="1693367"/>
                </a:lnTo>
                <a:lnTo>
                  <a:pt x="2829864" y="1709572"/>
                </a:lnTo>
                <a:lnTo>
                  <a:pt x="2871673" y="1726933"/>
                </a:lnTo>
                <a:lnTo>
                  <a:pt x="2912884" y="1745437"/>
                </a:lnTo>
                <a:lnTo>
                  <a:pt x="2953474" y="1765071"/>
                </a:lnTo>
                <a:lnTo>
                  <a:pt x="2993415" y="1785797"/>
                </a:lnTo>
                <a:lnTo>
                  <a:pt x="3032696" y="1807616"/>
                </a:lnTo>
                <a:lnTo>
                  <a:pt x="3071291" y="1830489"/>
                </a:lnTo>
                <a:lnTo>
                  <a:pt x="3109176" y="1854403"/>
                </a:lnTo>
                <a:lnTo>
                  <a:pt x="3146348" y="1879346"/>
                </a:lnTo>
                <a:lnTo>
                  <a:pt x="3182772" y="1905292"/>
                </a:lnTo>
                <a:lnTo>
                  <a:pt x="3218434" y="1932216"/>
                </a:lnTo>
                <a:lnTo>
                  <a:pt x="3253308" y="1960105"/>
                </a:lnTo>
                <a:lnTo>
                  <a:pt x="3287369" y="1988934"/>
                </a:lnTo>
                <a:lnTo>
                  <a:pt x="3320618" y="2018690"/>
                </a:lnTo>
                <a:lnTo>
                  <a:pt x="3353028" y="2049348"/>
                </a:lnTo>
                <a:lnTo>
                  <a:pt x="3384562" y="2080895"/>
                </a:lnTo>
                <a:lnTo>
                  <a:pt x="3415220" y="2113292"/>
                </a:lnTo>
                <a:lnTo>
                  <a:pt x="3444976" y="2146541"/>
                </a:lnTo>
                <a:lnTo>
                  <a:pt x="3473818" y="2180615"/>
                </a:lnTo>
                <a:lnTo>
                  <a:pt x="3501707" y="2215489"/>
                </a:lnTo>
                <a:lnTo>
                  <a:pt x="3528631" y="2251151"/>
                </a:lnTo>
                <a:lnTo>
                  <a:pt x="3554565" y="2287562"/>
                </a:lnTo>
                <a:lnTo>
                  <a:pt x="3579507" y="2324735"/>
                </a:lnTo>
                <a:lnTo>
                  <a:pt x="3603434" y="2362619"/>
                </a:lnTo>
                <a:lnTo>
                  <a:pt x="3626307" y="2401214"/>
                </a:lnTo>
                <a:lnTo>
                  <a:pt x="3648113" y="2440495"/>
                </a:lnTo>
                <a:lnTo>
                  <a:pt x="3668852" y="2480437"/>
                </a:lnTo>
                <a:lnTo>
                  <a:pt x="3688473" y="2521026"/>
                </a:lnTo>
                <a:lnTo>
                  <a:pt x="3706977" y="2562237"/>
                </a:lnTo>
                <a:lnTo>
                  <a:pt x="3724351" y="2604058"/>
                </a:lnTo>
                <a:lnTo>
                  <a:pt x="3740556" y="2646451"/>
                </a:lnTo>
                <a:lnTo>
                  <a:pt x="3755567" y="2689415"/>
                </a:lnTo>
                <a:lnTo>
                  <a:pt x="3769385" y="2732925"/>
                </a:lnTo>
                <a:lnTo>
                  <a:pt x="3782085" y="2777325"/>
                </a:lnTo>
                <a:lnTo>
                  <a:pt x="3793337" y="2821508"/>
                </a:lnTo>
                <a:lnTo>
                  <a:pt x="3803434" y="2866529"/>
                </a:lnTo>
                <a:lnTo>
                  <a:pt x="3812248" y="2912021"/>
                </a:lnTo>
                <a:lnTo>
                  <a:pt x="3819766" y="2957957"/>
                </a:lnTo>
                <a:lnTo>
                  <a:pt x="3825951" y="3004324"/>
                </a:lnTo>
                <a:lnTo>
                  <a:pt x="3830802" y="3051086"/>
                </a:lnTo>
                <a:lnTo>
                  <a:pt x="3834206" y="3097161"/>
                </a:lnTo>
                <a:lnTo>
                  <a:pt x="3836403" y="3146120"/>
                </a:lnTo>
                <a:lnTo>
                  <a:pt x="3837101" y="3193618"/>
                </a:lnTo>
                <a:lnTo>
                  <a:pt x="4146943" y="3193618"/>
                </a:lnTo>
                <a:close/>
              </a:path>
            </a:pathLst>
          </a:custGeom>
          <a:solidFill>
            <a:srgbClr val="F0F0EB"/>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0636230A-2832-C60D-A563-747DEE92A14C}"/>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F0F0EB"/>
          </a:solidFill>
        </p:spPr>
        <p:txBody>
          <a:bodyPr wrap="square" lIns="0" tIns="0" rIns="0" bIns="0" rtlCol="0"/>
          <a:lstStyle/>
          <a:p>
            <a:endParaRPr sz="1092" dirty="0"/>
          </a:p>
        </p:txBody>
      </p:sp>
      <p:sp>
        <p:nvSpPr>
          <p:cNvPr id="2" name="Text Placeholder 2">
            <a:extLst>
              <a:ext uri="{FF2B5EF4-FFF2-40B4-BE49-F238E27FC236}">
                <a16:creationId xmlns:a16="http://schemas.microsoft.com/office/drawing/2014/main" id="{81887F47-8C1B-25D7-9DE0-92EE8D713D4E}"/>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598135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05">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22879C50-D158-8547-C94B-50D97889ADF7}"/>
              </a:ext>
            </a:extLst>
          </p:cNvPr>
          <p:cNvSpPr>
            <a:spLocks noGrp="1"/>
          </p:cNvSpPr>
          <p:nvPr>
            <p:ph type="pic" sz="quarter" idx="10"/>
          </p:nvPr>
        </p:nvSpPr>
        <p:spPr>
          <a:xfrm>
            <a:off x="6096000" y="0"/>
            <a:ext cx="6096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4" name="object 4">
            <a:extLst>
              <a:ext uri="{FF2B5EF4-FFF2-40B4-BE49-F238E27FC236}">
                <a16:creationId xmlns:a16="http://schemas.microsoft.com/office/drawing/2014/main" id="{6BD90B36-2773-AD88-EA85-5513B163FDE0}"/>
              </a:ext>
            </a:extLst>
          </p:cNvPr>
          <p:cNvSpPr/>
          <p:nvPr userDrawn="1"/>
        </p:nvSpPr>
        <p:spPr>
          <a:xfrm>
            <a:off x="349250" y="3516065"/>
            <a:ext cx="1786825" cy="2992337"/>
          </a:xfrm>
          <a:custGeom>
            <a:avLst/>
            <a:gdLst/>
            <a:ahLst/>
            <a:cxnLst/>
            <a:rect l="l" t="t" r="r" b="b"/>
            <a:pathLst>
              <a:path w="2946400" h="4934584">
                <a:moveTo>
                  <a:pt x="2945910" y="994241"/>
                </a:moveTo>
                <a:lnTo>
                  <a:pt x="0" y="994241"/>
                </a:lnTo>
                <a:lnTo>
                  <a:pt x="0" y="1472960"/>
                </a:lnTo>
                <a:lnTo>
                  <a:pt x="2945910" y="1472960"/>
                </a:lnTo>
                <a:lnTo>
                  <a:pt x="2945910" y="994241"/>
                </a:lnTo>
                <a:close/>
              </a:path>
              <a:path w="2946400" h="4934584">
                <a:moveTo>
                  <a:pt x="2945910" y="0"/>
                </a:moveTo>
                <a:lnTo>
                  <a:pt x="0" y="0"/>
                </a:lnTo>
                <a:lnTo>
                  <a:pt x="0" y="478707"/>
                </a:lnTo>
                <a:lnTo>
                  <a:pt x="2945910" y="478707"/>
                </a:lnTo>
                <a:lnTo>
                  <a:pt x="2945910" y="0"/>
                </a:lnTo>
                <a:close/>
              </a:path>
              <a:path w="2946400" h="4934584">
                <a:moveTo>
                  <a:pt x="143303" y="2991304"/>
                </a:moveTo>
                <a:lnTo>
                  <a:pt x="0" y="2991304"/>
                </a:lnTo>
                <a:lnTo>
                  <a:pt x="0" y="3473904"/>
                </a:lnTo>
                <a:lnTo>
                  <a:pt x="191737" y="3473904"/>
                </a:lnTo>
                <a:lnTo>
                  <a:pt x="284939" y="3499304"/>
                </a:lnTo>
                <a:lnTo>
                  <a:pt x="330787" y="3499304"/>
                </a:lnTo>
                <a:lnTo>
                  <a:pt x="465030" y="3537404"/>
                </a:lnTo>
                <a:lnTo>
                  <a:pt x="508595" y="3562804"/>
                </a:lnTo>
                <a:lnTo>
                  <a:pt x="593805" y="3588204"/>
                </a:lnTo>
                <a:lnTo>
                  <a:pt x="635401" y="3613604"/>
                </a:lnTo>
                <a:lnTo>
                  <a:pt x="676291" y="3626304"/>
                </a:lnTo>
                <a:lnTo>
                  <a:pt x="716451" y="3651704"/>
                </a:lnTo>
                <a:lnTo>
                  <a:pt x="755857" y="3677104"/>
                </a:lnTo>
                <a:lnTo>
                  <a:pt x="794484" y="3702504"/>
                </a:lnTo>
                <a:lnTo>
                  <a:pt x="832308" y="3727904"/>
                </a:lnTo>
                <a:lnTo>
                  <a:pt x="869305" y="3753304"/>
                </a:lnTo>
                <a:lnTo>
                  <a:pt x="905449" y="3778704"/>
                </a:lnTo>
                <a:lnTo>
                  <a:pt x="940716" y="3804104"/>
                </a:lnTo>
                <a:lnTo>
                  <a:pt x="975082" y="3842204"/>
                </a:lnTo>
                <a:lnTo>
                  <a:pt x="1008523" y="3867604"/>
                </a:lnTo>
                <a:lnTo>
                  <a:pt x="1041014" y="3905704"/>
                </a:lnTo>
                <a:lnTo>
                  <a:pt x="1072530" y="3931104"/>
                </a:lnTo>
                <a:lnTo>
                  <a:pt x="1103047" y="3969204"/>
                </a:lnTo>
                <a:lnTo>
                  <a:pt x="1132541" y="3994604"/>
                </a:lnTo>
                <a:lnTo>
                  <a:pt x="1160986" y="4032704"/>
                </a:lnTo>
                <a:lnTo>
                  <a:pt x="1188360" y="4070804"/>
                </a:lnTo>
                <a:lnTo>
                  <a:pt x="1214637" y="4108904"/>
                </a:lnTo>
                <a:lnTo>
                  <a:pt x="1239792" y="4147004"/>
                </a:lnTo>
                <a:lnTo>
                  <a:pt x="1263801" y="4185104"/>
                </a:lnTo>
                <a:lnTo>
                  <a:pt x="1286641" y="4223204"/>
                </a:lnTo>
                <a:lnTo>
                  <a:pt x="1308286" y="4261304"/>
                </a:lnTo>
                <a:lnTo>
                  <a:pt x="1328711" y="4299404"/>
                </a:lnTo>
                <a:lnTo>
                  <a:pt x="1347893" y="4350204"/>
                </a:lnTo>
                <a:lnTo>
                  <a:pt x="1365807" y="4388304"/>
                </a:lnTo>
                <a:lnTo>
                  <a:pt x="1382428" y="4426404"/>
                </a:lnTo>
                <a:lnTo>
                  <a:pt x="1397733" y="4477204"/>
                </a:lnTo>
                <a:lnTo>
                  <a:pt x="1411696" y="4515304"/>
                </a:lnTo>
                <a:lnTo>
                  <a:pt x="1424293" y="4566104"/>
                </a:lnTo>
                <a:lnTo>
                  <a:pt x="1435499" y="4604204"/>
                </a:lnTo>
                <a:lnTo>
                  <a:pt x="1445291" y="4655004"/>
                </a:lnTo>
                <a:lnTo>
                  <a:pt x="1453643" y="4705804"/>
                </a:lnTo>
                <a:lnTo>
                  <a:pt x="1460532" y="4743904"/>
                </a:lnTo>
                <a:lnTo>
                  <a:pt x="1465933" y="4794704"/>
                </a:lnTo>
                <a:lnTo>
                  <a:pt x="1469820" y="4845504"/>
                </a:lnTo>
                <a:lnTo>
                  <a:pt x="1472171" y="4896304"/>
                </a:lnTo>
                <a:lnTo>
                  <a:pt x="1472960" y="4934404"/>
                </a:lnTo>
                <a:lnTo>
                  <a:pt x="1951668" y="4934404"/>
                </a:lnTo>
                <a:lnTo>
                  <a:pt x="1951085" y="4896304"/>
                </a:lnTo>
                <a:lnTo>
                  <a:pt x="1949346" y="4845504"/>
                </a:lnTo>
                <a:lnTo>
                  <a:pt x="1946463" y="4794704"/>
                </a:lnTo>
                <a:lnTo>
                  <a:pt x="1942451" y="4756604"/>
                </a:lnTo>
                <a:lnTo>
                  <a:pt x="1937322" y="4705804"/>
                </a:lnTo>
                <a:lnTo>
                  <a:pt x="1931091" y="4655004"/>
                </a:lnTo>
                <a:lnTo>
                  <a:pt x="1923770" y="4616904"/>
                </a:lnTo>
                <a:lnTo>
                  <a:pt x="1915374" y="4566104"/>
                </a:lnTo>
                <a:lnTo>
                  <a:pt x="1905915" y="4515304"/>
                </a:lnTo>
                <a:lnTo>
                  <a:pt x="1895407" y="4477204"/>
                </a:lnTo>
                <a:lnTo>
                  <a:pt x="1883864" y="4426404"/>
                </a:lnTo>
                <a:lnTo>
                  <a:pt x="1871298" y="4388304"/>
                </a:lnTo>
                <a:lnTo>
                  <a:pt x="1857724" y="4337504"/>
                </a:lnTo>
                <a:lnTo>
                  <a:pt x="1843155" y="4299404"/>
                </a:lnTo>
                <a:lnTo>
                  <a:pt x="1827604" y="4261304"/>
                </a:lnTo>
                <a:lnTo>
                  <a:pt x="1811085" y="4210504"/>
                </a:lnTo>
                <a:lnTo>
                  <a:pt x="1793612" y="4172404"/>
                </a:lnTo>
                <a:lnTo>
                  <a:pt x="1775196" y="4134304"/>
                </a:lnTo>
                <a:lnTo>
                  <a:pt x="1755854" y="4083504"/>
                </a:lnTo>
                <a:lnTo>
                  <a:pt x="1735596" y="4045404"/>
                </a:lnTo>
                <a:lnTo>
                  <a:pt x="1714438" y="4007304"/>
                </a:lnTo>
                <a:lnTo>
                  <a:pt x="1692392" y="3969204"/>
                </a:lnTo>
                <a:lnTo>
                  <a:pt x="1669472" y="3931104"/>
                </a:lnTo>
                <a:lnTo>
                  <a:pt x="1645692" y="3893004"/>
                </a:lnTo>
                <a:lnTo>
                  <a:pt x="1621065" y="3854904"/>
                </a:lnTo>
                <a:lnTo>
                  <a:pt x="1595604" y="3816804"/>
                </a:lnTo>
                <a:lnTo>
                  <a:pt x="1569322" y="3778704"/>
                </a:lnTo>
                <a:lnTo>
                  <a:pt x="1542234" y="3740604"/>
                </a:lnTo>
                <a:lnTo>
                  <a:pt x="1514353" y="3715204"/>
                </a:lnTo>
                <a:lnTo>
                  <a:pt x="1485692" y="3677104"/>
                </a:lnTo>
                <a:lnTo>
                  <a:pt x="1456265" y="3639004"/>
                </a:lnTo>
                <a:lnTo>
                  <a:pt x="1426084" y="3613604"/>
                </a:lnTo>
                <a:lnTo>
                  <a:pt x="1395164" y="3575504"/>
                </a:lnTo>
                <a:lnTo>
                  <a:pt x="1363519" y="3550104"/>
                </a:lnTo>
                <a:lnTo>
                  <a:pt x="1331160" y="3512004"/>
                </a:lnTo>
                <a:lnTo>
                  <a:pt x="1298103" y="3486604"/>
                </a:lnTo>
                <a:lnTo>
                  <a:pt x="1264360" y="3461204"/>
                </a:lnTo>
                <a:lnTo>
                  <a:pt x="1229944" y="3423104"/>
                </a:lnTo>
                <a:lnTo>
                  <a:pt x="1194871" y="3397704"/>
                </a:lnTo>
                <a:lnTo>
                  <a:pt x="1159151" y="3372304"/>
                </a:lnTo>
                <a:lnTo>
                  <a:pt x="1122800" y="3346904"/>
                </a:lnTo>
                <a:lnTo>
                  <a:pt x="1085831" y="3321504"/>
                </a:lnTo>
                <a:lnTo>
                  <a:pt x="1048257" y="3296104"/>
                </a:lnTo>
                <a:lnTo>
                  <a:pt x="971348" y="3245304"/>
                </a:lnTo>
                <a:lnTo>
                  <a:pt x="932040" y="3232604"/>
                </a:lnTo>
                <a:lnTo>
                  <a:pt x="851784" y="3181804"/>
                </a:lnTo>
                <a:lnTo>
                  <a:pt x="810863" y="3169104"/>
                </a:lnTo>
                <a:lnTo>
                  <a:pt x="769431" y="3143704"/>
                </a:lnTo>
                <a:lnTo>
                  <a:pt x="685090" y="3118304"/>
                </a:lnTo>
                <a:lnTo>
                  <a:pt x="642207" y="3092904"/>
                </a:lnTo>
                <a:lnTo>
                  <a:pt x="421209" y="3029404"/>
                </a:lnTo>
                <a:lnTo>
                  <a:pt x="375787" y="3029404"/>
                </a:lnTo>
                <a:lnTo>
                  <a:pt x="283827" y="3004004"/>
                </a:lnTo>
                <a:lnTo>
                  <a:pt x="190471" y="3004004"/>
                </a:lnTo>
                <a:lnTo>
                  <a:pt x="143303" y="2991304"/>
                </a:lnTo>
                <a:close/>
              </a:path>
              <a:path w="2946400" h="4934584">
                <a:moveTo>
                  <a:pt x="238867" y="2000704"/>
                </a:moveTo>
                <a:lnTo>
                  <a:pt x="0" y="2000704"/>
                </a:lnTo>
                <a:lnTo>
                  <a:pt x="0" y="2470604"/>
                </a:lnTo>
                <a:lnTo>
                  <a:pt x="96737" y="2470604"/>
                </a:lnTo>
                <a:lnTo>
                  <a:pt x="144760" y="2483304"/>
                </a:lnTo>
                <a:lnTo>
                  <a:pt x="240072" y="2483304"/>
                </a:lnTo>
                <a:lnTo>
                  <a:pt x="287344" y="2496004"/>
                </a:lnTo>
                <a:lnTo>
                  <a:pt x="334349" y="2496004"/>
                </a:lnTo>
                <a:lnTo>
                  <a:pt x="381077" y="2508704"/>
                </a:lnTo>
                <a:lnTo>
                  <a:pt x="427520" y="2508704"/>
                </a:lnTo>
                <a:lnTo>
                  <a:pt x="519517" y="2534104"/>
                </a:lnTo>
                <a:lnTo>
                  <a:pt x="565053" y="2534104"/>
                </a:lnTo>
                <a:lnTo>
                  <a:pt x="787772" y="2597604"/>
                </a:lnTo>
                <a:lnTo>
                  <a:pt x="831262" y="2623004"/>
                </a:lnTo>
                <a:lnTo>
                  <a:pt x="917120" y="2648404"/>
                </a:lnTo>
                <a:lnTo>
                  <a:pt x="959471" y="2673804"/>
                </a:lnTo>
                <a:lnTo>
                  <a:pt x="1042972" y="2699204"/>
                </a:lnTo>
                <a:lnTo>
                  <a:pt x="1124816" y="2750004"/>
                </a:lnTo>
                <a:lnTo>
                  <a:pt x="1165094" y="2762704"/>
                </a:lnTo>
                <a:lnTo>
                  <a:pt x="1244322" y="2813504"/>
                </a:lnTo>
                <a:lnTo>
                  <a:pt x="1321719" y="2864304"/>
                </a:lnTo>
                <a:lnTo>
                  <a:pt x="1359710" y="2877004"/>
                </a:lnTo>
                <a:lnTo>
                  <a:pt x="1397217" y="2902404"/>
                </a:lnTo>
                <a:lnTo>
                  <a:pt x="1434232" y="2940504"/>
                </a:lnTo>
                <a:lnTo>
                  <a:pt x="1506751" y="2991304"/>
                </a:lnTo>
                <a:lnTo>
                  <a:pt x="1542238" y="3016704"/>
                </a:lnTo>
                <a:lnTo>
                  <a:pt x="1577198" y="3042104"/>
                </a:lnTo>
                <a:lnTo>
                  <a:pt x="1611623" y="3080204"/>
                </a:lnTo>
                <a:lnTo>
                  <a:pt x="1645504" y="3105604"/>
                </a:lnTo>
                <a:lnTo>
                  <a:pt x="1678832" y="3131004"/>
                </a:lnTo>
                <a:lnTo>
                  <a:pt x="1711600" y="3169104"/>
                </a:lnTo>
                <a:lnTo>
                  <a:pt x="1743797" y="3194504"/>
                </a:lnTo>
                <a:lnTo>
                  <a:pt x="1775416" y="3232604"/>
                </a:lnTo>
                <a:lnTo>
                  <a:pt x="1806448" y="3258004"/>
                </a:lnTo>
                <a:lnTo>
                  <a:pt x="1836884" y="3296104"/>
                </a:lnTo>
                <a:lnTo>
                  <a:pt x="1866716" y="3334204"/>
                </a:lnTo>
                <a:lnTo>
                  <a:pt x="1895935" y="3359604"/>
                </a:lnTo>
                <a:lnTo>
                  <a:pt x="1924532" y="3397704"/>
                </a:lnTo>
                <a:lnTo>
                  <a:pt x="1952499" y="3435804"/>
                </a:lnTo>
                <a:lnTo>
                  <a:pt x="1979827" y="3473904"/>
                </a:lnTo>
                <a:lnTo>
                  <a:pt x="2006508" y="3512004"/>
                </a:lnTo>
                <a:lnTo>
                  <a:pt x="2032532" y="3537404"/>
                </a:lnTo>
                <a:lnTo>
                  <a:pt x="2057892" y="3575504"/>
                </a:lnTo>
                <a:lnTo>
                  <a:pt x="2082578" y="3613604"/>
                </a:lnTo>
                <a:lnTo>
                  <a:pt x="2106582" y="3651704"/>
                </a:lnTo>
                <a:lnTo>
                  <a:pt x="2129895" y="3702504"/>
                </a:lnTo>
                <a:lnTo>
                  <a:pt x="2152510" y="3740604"/>
                </a:lnTo>
                <a:lnTo>
                  <a:pt x="2174416" y="3778704"/>
                </a:lnTo>
                <a:lnTo>
                  <a:pt x="2195605" y="3816804"/>
                </a:lnTo>
                <a:lnTo>
                  <a:pt x="2216070" y="3854904"/>
                </a:lnTo>
                <a:lnTo>
                  <a:pt x="2235800" y="3893004"/>
                </a:lnTo>
                <a:lnTo>
                  <a:pt x="2254788" y="3943804"/>
                </a:lnTo>
                <a:lnTo>
                  <a:pt x="2273025" y="3981904"/>
                </a:lnTo>
                <a:lnTo>
                  <a:pt x="2290502" y="4020004"/>
                </a:lnTo>
                <a:lnTo>
                  <a:pt x="2307211" y="4070804"/>
                </a:lnTo>
                <a:lnTo>
                  <a:pt x="2323143" y="4108904"/>
                </a:lnTo>
                <a:lnTo>
                  <a:pt x="2338289" y="4147004"/>
                </a:lnTo>
                <a:lnTo>
                  <a:pt x="2352641" y="4197804"/>
                </a:lnTo>
                <a:lnTo>
                  <a:pt x="2366190" y="4235904"/>
                </a:lnTo>
                <a:lnTo>
                  <a:pt x="2378927" y="4286704"/>
                </a:lnTo>
                <a:lnTo>
                  <a:pt x="2390844" y="4324804"/>
                </a:lnTo>
                <a:lnTo>
                  <a:pt x="2401932" y="4375604"/>
                </a:lnTo>
                <a:lnTo>
                  <a:pt x="2412183" y="4426404"/>
                </a:lnTo>
                <a:lnTo>
                  <a:pt x="2421588" y="4464504"/>
                </a:lnTo>
                <a:lnTo>
                  <a:pt x="2430138" y="4515304"/>
                </a:lnTo>
                <a:lnTo>
                  <a:pt x="2437825" y="4553404"/>
                </a:lnTo>
                <a:lnTo>
                  <a:pt x="2444640" y="4604204"/>
                </a:lnTo>
                <a:lnTo>
                  <a:pt x="2450574" y="4655004"/>
                </a:lnTo>
                <a:lnTo>
                  <a:pt x="2455619" y="4705804"/>
                </a:lnTo>
                <a:lnTo>
                  <a:pt x="2459766" y="4743904"/>
                </a:lnTo>
                <a:lnTo>
                  <a:pt x="2463006" y="4794704"/>
                </a:lnTo>
                <a:lnTo>
                  <a:pt x="2465331" y="4845504"/>
                </a:lnTo>
                <a:lnTo>
                  <a:pt x="2466733" y="4896304"/>
                </a:lnTo>
                <a:lnTo>
                  <a:pt x="2467202" y="4934404"/>
                </a:lnTo>
                <a:lnTo>
                  <a:pt x="2945910" y="4934404"/>
                </a:lnTo>
                <a:lnTo>
                  <a:pt x="2945522" y="4896304"/>
                </a:lnTo>
                <a:lnTo>
                  <a:pt x="2944363" y="4845504"/>
                </a:lnTo>
                <a:lnTo>
                  <a:pt x="2942438" y="4794704"/>
                </a:lnTo>
                <a:lnTo>
                  <a:pt x="2939754" y="4743904"/>
                </a:lnTo>
                <a:lnTo>
                  <a:pt x="2936316" y="4705804"/>
                </a:lnTo>
                <a:lnTo>
                  <a:pt x="2932130" y="4655004"/>
                </a:lnTo>
                <a:lnTo>
                  <a:pt x="2927203" y="4604204"/>
                </a:lnTo>
                <a:lnTo>
                  <a:pt x="2921539" y="4566104"/>
                </a:lnTo>
                <a:lnTo>
                  <a:pt x="2915146" y="4515304"/>
                </a:lnTo>
                <a:lnTo>
                  <a:pt x="2908029" y="4464504"/>
                </a:lnTo>
                <a:lnTo>
                  <a:pt x="2900193" y="4426404"/>
                </a:lnTo>
                <a:lnTo>
                  <a:pt x="2891646" y="4375604"/>
                </a:lnTo>
                <a:lnTo>
                  <a:pt x="2882392" y="4324804"/>
                </a:lnTo>
                <a:lnTo>
                  <a:pt x="2872438" y="4286704"/>
                </a:lnTo>
                <a:lnTo>
                  <a:pt x="2861790" y="4235904"/>
                </a:lnTo>
                <a:lnTo>
                  <a:pt x="2850453" y="4197804"/>
                </a:lnTo>
                <a:lnTo>
                  <a:pt x="2838434" y="4147004"/>
                </a:lnTo>
                <a:lnTo>
                  <a:pt x="2825739" y="4108904"/>
                </a:lnTo>
                <a:lnTo>
                  <a:pt x="2812373" y="4058104"/>
                </a:lnTo>
                <a:lnTo>
                  <a:pt x="2798342" y="4020004"/>
                </a:lnTo>
                <a:lnTo>
                  <a:pt x="2783652" y="3981904"/>
                </a:lnTo>
                <a:lnTo>
                  <a:pt x="2768310" y="3931104"/>
                </a:lnTo>
                <a:lnTo>
                  <a:pt x="2752321" y="3893004"/>
                </a:lnTo>
                <a:lnTo>
                  <a:pt x="2735691" y="3842204"/>
                </a:lnTo>
                <a:lnTo>
                  <a:pt x="2718426" y="3804104"/>
                </a:lnTo>
                <a:lnTo>
                  <a:pt x="2700533" y="3766004"/>
                </a:lnTo>
                <a:lnTo>
                  <a:pt x="2682016" y="3727904"/>
                </a:lnTo>
                <a:lnTo>
                  <a:pt x="2662882" y="3677104"/>
                </a:lnTo>
                <a:lnTo>
                  <a:pt x="2643136" y="3639004"/>
                </a:lnTo>
                <a:lnTo>
                  <a:pt x="2622786" y="3600904"/>
                </a:lnTo>
                <a:lnTo>
                  <a:pt x="2601836" y="3562804"/>
                </a:lnTo>
                <a:lnTo>
                  <a:pt x="2580292" y="3524704"/>
                </a:lnTo>
                <a:lnTo>
                  <a:pt x="2558162" y="3486604"/>
                </a:lnTo>
                <a:lnTo>
                  <a:pt x="2535449" y="3448504"/>
                </a:lnTo>
                <a:lnTo>
                  <a:pt x="2512161" y="3397704"/>
                </a:lnTo>
                <a:lnTo>
                  <a:pt x="2488304" y="3359604"/>
                </a:lnTo>
                <a:lnTo>
                  <a:pt x="2463883" y="3321504"/>
                </a:lnTo>
                <a:lnTo>
                  <a:pt x="2438904" y="3296104"/>
                </a:lnTo>
                <a:lnTo>
                  <a:pt x="2413373" y="3258004"/>
                </a:lnTo>
                <a:lnTo>
                  <a:pt x="2387296" y="3219904"/>
                </a:lnTo>
                <a:lnTo>
                  <a:pt x="2360679" y="3181804"/>
                </a:lnTo>
                <a:lnTo>
                  <a:pt x="2333528" y="3143704"/>
                </a:lnTo>
                <a:lnTo>
                  <a:pt x="2305849" y="3105604"/>
                </a:lnTo>
                <a:lnTo>
                  <a:pt x="2277648" y="3080204"/>
                </a:lnTo>
                <a:lnTo>
                  <a:pt x="2248931" y="3042104"/>
                </a:lnTo>
                <a:lnTo>
                  <a:pt x="2219703" y="3004004"/>
                </a:lnTo>
                <a:lnTo>
                  <a:pt x="2189971" y="2978604"/>
                </a:lnTo>
                <a:lnTo>
                  <a:pt x="2159740" y="2940504"/>
                </a:lnTo>
                <a:lnTo>
                  <a:pt x="2129017" y="2902404"/>
                </a:lnTo>
                <a:lnTo>
                  <a:pt x="2097808" y="2877004"/>
                </a:lnTo>
                <a:lnTo>
                  <a:pt x="2066118" y="2838904"/>
                </a:lnTo>
                <a:lnTo>
                  <a:pt x="2033953" y="2813504"/>
                </a:lnTo>
                <a:lnTo>
                  <a:pt x="2001319" y="2775404"/>
                </a:lnTo>
                <a:lnTo>
                  <a:pt x="1968223" y="2750004"/>
                </a:lnTo>
                <a:lnTo>
                  <a:pt x="1934670" y="2724604"/>
                </a:lnTo>
                <a:lnTo>
                  <a:pt x="1900665" y="2686504"/>
                </a:lnTo>
                <a:lnTo>
                  <a:pt x="1831328" y="2635704"/>
                </a:lnTo>
                <a:lnTo>
                  <a:pt x="1760258" y="2584904"/>
                </a:lnTo>
                <a:lnTo>
                  <a:pt x="1724088" y="2559504"/>
                </a:lnTo>
                <a:lnTo>
                  <a:pt x="1687503" y="2521404"/>
                </a:lnTo>
                <a:lnTo>
                  <a:pt x="1613110" y="2470604"/>
                </a:lnTo>
                <a:lnTo>
                  <a:pt x="1575314" y="2457904"/>
                </a:lnTo>
                <a:lnTo>
                  <a:pt x="1459602" y="2381704"/>
                </a:lnTo>
                <a:lnTo>
                  <a:pt x="1420276" y="2356304"/>
                </a:lnTo>
                <a:lnTo>
                  <a:pt x="1380581" y="2343604"/>
                </a:lnTo>
                <a:lnTo>
                  <a:pt x="1300113" y="2292804"/>
                </a:lnTo>
                <a:lnTo>
                  <a:pt x="1259351" y="2280104"/>
                </a:lnTo>
                <a:lnTo>
                  <a:pt x="1218245" y="2254704"/>
                </a:lnTo>
                <a:lnTo>
                  <a:pt x="1176801" y="2242004"/>
                </a:lnTo>
                <a:lnTo>
                  <a:pt x="1135024" y="2216604"/>
                </a:lnTo>
                <a:lnTo>
                  <a:pt x="1007761" y="2178504"/>
                </a:lnTo>
                <a:lnTo>
                  <a:pt x="964715" y="2153104"/>
                </a:lnTo>
                <a:lnTo>
                  <a:pt x="655253" y="2064204"/>
                </a:lnTo>
                <a:lnTo>
                  <a:pt x="609953" y="2064204"/>
                </a:lnTo>
                <a:lnTo>
                  <a:pt x="518593" y="2038804"/>
                </a:lnTo>
                <a:lnTo>
                  <a:pt x="472545" y="2038804"/>
                </a:lnTo>
                <a:lnTo>
                  <a:pt x="379744" y="2013404"/>
                </a:lnTo>
                <a:lnTo>
                  <a:pt x="286042" y="2013404"/>
                </a:lnTo>
                <a:lnTo>
                  <a:pt x="238867" y="2000704"/>
                </a:lnTo>
                <a:close/>
              </a:path>
            </a:pathLst>
          </a:custGeom>
          <a:solidFill>
            <a:srgbClr val="F0F0EB"/>
          </a:solidFill>
        </p:spPr>
        <p:txBody>
          <a:bodyPr wrap="square" lIns="0" tIns="0" rIns="0" bIns="0" rtlCol="0"/>
          <a:lstStyle/>
          <a:p>
            <a:endParaRPr sz="1092" dirty="0"/>
          </a:p>
        </p:txBody>
      </p:sp>
      <p:sp>
        <p:nvSpPr>
          <p:cNvPr id="5" name="Text Placeholder 2">
            <a:extLst>
              <a:ext uri="{FF2B5EF4-FFF2-40B4-BE49-F238E27FC236}">
                <a16:creationId xmlns:a16="http://schemas.microsoft.com/office/drawing/2014/main" id="{ED15825F-2DA2-CA28-63B0-074A44271A0C}"/>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2" name="object 2">
            <a:extLst>
              <a:ext uri="{FF2B5EF4-FFF2-40B4-BE49-F238E27FC236}">
                <a16:creationId xmlns:a16="http://schemas.microsoft.com/office/drawing/2014/main" id="{E0C5197A-9546-8D98-E9AB-6BDEBF8FC0BA}"/>
              </a:ext>
            </a:extLst>
          </p:cNvPr>
          <p:cNvSpPr/>
          <p:nvPr userDrawn="1"/>
        </p:nvSpPr>
        <p:spPr>
          <a:xfrm>
            <a:off x="10056222" y="349228"/>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F0F0EB"/>
          </a:solidFill>
        </p:spPr>
        <p:txBody>
          <a:bodyPr wrap="square" lIns="0" tIns="0" rIns="0" bIns="0" rtlCol="0"/>
          <a:lstStyle/>
          <a:p>
            <a:endParaRPr sz="1092" dirty="0"/>
          </a:p>
        </p:txBody>
      </p:sp>
      <p:sp>
        <p:nvSpPr>
          <p:cNvPr id="3" name="object 3">
            <a:extLst>
              <a:ext uri="{FF2B5EF4-FFF2-40B4-BE49-F238E27FC236}">
                <a16:creationId xmlns:a16="http://schemas.microsoft.com/office/drawing/2014/main" id="{B0B0C244-9F61-2A38-5395-B8871A001D0C}"/>
              </a:ext>
            </a:extLst>
          </p:cNvPr>
          <p:cNvSpPr/>
          <p:nvPr userDrawn="1"/>
        </p:nvSpPr>
        <p:spPr>
          <a:xfrm>
            <a:off x="7957048" y="349228"/>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F0F0EB"/>
          </a:solidFill>
        </p:spPr>
        <p:txBody>
          <a:bodyPr wrap="square" lIns="0" tIns="0" rIns="0" bIns="0" rtlCol="0"/>
          <a:lstStyle/>
          <a:p>
            <a:endParaRPr sz="1092" dirty="0"/>
          </a:p>
        </p:txBody>
      </p:sp>
    </p:spTree>
    <p:extLst>
      <p:ext uri="{BB962C8B-B14F-4D97-AF65-F5344CB8AC3E}">
        <p14:creationId xmlns:p14="http://schemas.microsoft.com/office/powerpoint/2010/main" val="658648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0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79BD475-1758-3AFE-F727-9643440B6CA6}"/>
              </a:ext>
            </a:extLst>
          </p:cNvPr>
          <p:cNvSpPr>
            <a:spLocks noGrp="1"/>
          </p:cNvSpPr>
          <p:nvPr>
            <p:ph type="pic" sz="quarter" idx="10"/>
          </p:nvPr>
        </p:nvSpPr>
        <p:spPr>
          <a:xfrm>
            <a:off x="6096000" y="0"/>
            <a:ext cx="6096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6" name="object 2">
            <a:extLst>
              <a:ext uri="{FF2B5EF4-FFF2-40B4-BE49-F238E27FC236}">
                <a16:creationId xmlns:a16="http://schemas.microsoft.com/office/drawing/2014/main" id="{1DAEBD09-E919-169C-22C9-9A6315A5BDB3}"/>
              </a:ext>
            </a:extLst>
          </p:cNvPr>
          <p:cNvSpPr/>
          <p:nvPr userDrawn="1"/>
        </p:nvSpPr>
        <p:spPr>
          <a:xfrm>
            <a:off x="10056222" y="3513022"/>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F0F0EB"/>
          </a:solidFill>
        </p:spPr>
        <p:txBody>
          <a:bodyPr wrap="square" lIns="0" tIns="0" rIns="0" bIns="0" rtlCol="0"/>
          <a:lstStyle/>
          <a:p>
            <a:endParaRPr sz="1092" dirty="0"/>
          </a:p>
        </p:txBody>
      </p:sp>
      <p:sp>
        <p:nvSpPr>
          <p:cNvPr id="7" name="object 3">
            <a:extLst>
              <a:ext uri="{FF2B5EF4-FFF2-40B4-BE49-F238E27FC236}">
                <a16:creationId xmlns:a16="http://schemas.microsoft.com/office/drawing/2014/main" id="{051B79E7-76CE-E439-EAFD-2D4563963890}"/>
              </a:ext>
            </a:extLst>
          </p:cNvPr>
          <p:cNvSpPr/>
          <p:nvPr userDrawn="1"/>
        </p:nvSpPr>
        <p:spPr>
          <a:xfrm>
            <a:off x="7957048" y="3513022"/>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F0F0EB"/>
          </a:solidFill>
        </p:spPr>
        <p:txBody>
          <a:bodyPr wrap="square" lIns="0" tIns="0" rIns="0" bIns="0" rtlCol="0"/>
          <a:lstStyle/>
          <a:p>
            <a:endParaRPr sz="1092" dirty="0"/>
          </a:p>
        </p:txBody>
      </p:sp>
      <p:sp>
        <p:nvSpPr>
          <p:cNvPr id="8" name="object 4">
            <a:extLst>
              <a:ext uri="{FF2B5EF4-FFF2-40B4-BE49-F238E27FC236}">
                <a16:creationId xmlns:a16="http://schemas.microsoft.com/office/drawing/2014/main" id="{B153B177-E7EA-4E0D-AFBD-359471925B5A}"/>
              </a:ext>
            </a:extLst>
          </p:cNvPr>
          <p:cNvSpPr/>
          <p:nvPr userDrawn="1"/>
        </p:nvSpPr>
        <p:spPr>
          <a:xfrm>
            <a:off x="349250" y="349226"/>
            <a:ext cx="1786825" cy="2992337"/>
          </a:xfrm>
          <a:custGeom>
            <a:avLst/>
            <a:gdLst/>
            <a:ahLst/>
            <a:cxnLst/>
            <a:rect l="l" t="t" r="r" b="b"/>
            <a:pathLst>
              <a:path w="2946400" h="4934584">
                <a:moveTo>
                  <a:pt x="2945910" y="994241"/>
                </a:moveTo>
                <a:lnTo>
                  <a:pt x="0" y="994241"/>
                </a:lnTo>
                <a:lnTo>
                  <a:pt x="0" y="1472960"/>
                </a:lnTo>
                <a:lnTo>
                  <a:pt x="2945910" y="1472960"/>
                </a:lnTo>
                <a:lnTo>
                  <a:pt x="2945910" y="994241"/>
                </a:lnTo>
                <a:close/>
              </a:path>
              <a:path w="2946400" h="4934584">
                <a:moveTo>
                  <a:pt x="2945910" y="0"/>
                </a:moveTo>
                <a:lnTo>
                  <a:pt x="0" y="0"/>
                </a:lnTo>
                <a:lnTo>
                  <a:pt x="0" y="478707"/>
                </a:lnTo>
                <a:lnTo>
                  <a:pt x="2945910" y="478707"/>
                </a:lnTo>
                <a:lnTo>
                  <a:pt x="2945910" y="0"/>
                </a:lnTo>
                <a:close/>
              </a:path>
              <a:path w="2946400" h="4934584">
                <a:moveTo>
                  <a:pt x="143303" y="2991304"/>
                </a:moveTo>
                <a:lnTo>
                  <a:pt x="0" y="2991304"/>
                </a:lnTo>
                <a:lnTo>
                  <a:pt x="0" y="3473904"/>
                </a:lnTo>
                <a:lnTo>
                  <a:pt x="191737" y="3473904"/>
                </a:lnTo>
                <a:lnTo>
                  <a:pt x="284939" y="3499304"/>
                </a:lnTo>
                <a:lnTo>
                  <a:pt x="330787" y="3499304"/>
                </a:lnTo>
                <a:lnTo>
                  <a:pt x="465030" y="3537404"/>
                </a:lnTo>
                <a:lnTo>
                  <a:pt x="508595" y="3562804"/>
                </a:lnTo>
                <a:lnTo>
                  <a:pt x="593805" y="3588204"/>
                </a:lnTo>
                <a:lnTo>
                  <a:pt x="635401" y="3613604"/>
                </a:lnTo>
                <a:lnTo>
                  <a:pt x="676291" y="3626304"/>
                </a:lnTo>
                <a:lnTo>
                  <a:pt x="716451" y="3651704"/>
                </a:lnTo>
                <a:lnTo>
                  <a:pt x="755857" y="3677104"/>
                </a:lnTo>
                <a:lnTo>
                  <a:pt x="794484" y="3702504"/>
                </a:lnTo>
                <a:lnTo>
                  <a:pt x="832308" y="3727904"/>
                </a:lnTo>
                <a:lnTo>
                  <a:pt x="869305" y="3753304"/>
                </a:lnTo>
                <a:lnTo>
                  <a:pt x="905449" y="3778704"/>
                </a:lnTo>
                <a:lnTo>
                  <a:pt x="940716" y="3804104"/>
                </a:lnTo>
                <a:lnTo>
                  <a:pt x="975082" y="3842204"/>
                </a:lnTo>
                <a:lnTo>
                  <a:pt x="1008523" y="3867604"/>
                </a:lnTo>
                <a:lnTo>
                  <a:pt x="1041014" y="3905704"/>
                </a:lnTo>
                <a:lnTo>
                  <a:pt x="1072530" y="3931104"/>
                </a:lnTo>
                <a:lnTo>
                  <a:pt x="1103047" y="3969204"/>
                </a:lnTo>
                <a:lnTo>
                  <a:pt x="1132541" y="3994604"/>
                </a:lnTo>
                <a:lnTo>
                  <a:pt x="1160986" y="4032704"/>
                </a:lnTo>
                <a:lnTo>
                  <a:pt x="1188360" y="4070804"/>
                </a:lnTo>
                <a:lnTo>
                  <a:pt x="1214637" y="4108904"/>
                </a:lnTo>
                <a:lnTo>
                  <a:pt x="1239792" y="4147004"/>
                </a:lnTo>
                <a:lnTo>
                  <a:pt x="1263801" y="4185104"/>
                </a:lnTo>
                <a:lnTo>
                  <a:pt x="1286641" y="4223204"/>
                </a:lnTo>
                <a:lnTo>
                  <a:pt x="1308286" y="4261304"/>
                </a:lnTo>
                <a:lnTo>
                  <a:pt x="1328711" y="4299404"/>
                </a:lnTo>
                <a:lnTo>
                  <a:pt x="1347893" y="4350204"/>
                </a:lnTo>
                <a:lnTo>
                  <a:pt x="1365807" y="4388304"/>
                </a:lnTo>
                <a:lnTo>
                  <a:pt x="1382428" y="4426404"/>
                </a:lnTo>
                <a:lnTo>
                  <a:pt x="1397733" y="4477204"/>
                </a:lnTo>
                <a:lnTo>
                  <a:pt x="1411696" y="4515304"/>
                </a:lnTo>
                <a:lnTo>
                  <a:pt x="1424293" y="4566104"/>
                </a:lnTo>
                <a:lnTo>
                  <a:pt x="1435499" y="4604204"/>
                </a:lnTo>
                <a:lnTo>
                  <a:pt x="1445291" y="4655004"/>
                </a:lnTo>
                <a:lnTo>
                  <a:pt x="1453643" y="4705804"/>
                </a:lnTo>
                <a:lnTo>
                  <a:pt x="1460532" y="4743904"/>
                </a:lnTo>
                <a:lnTo>
                  <a:pt x="1465933" y="4794704"/>
                </a:lnTo>
                <a:lnTo>
                  <a:pt x="1469820" y="4845504"/>
                </a:lnTo>
                <a:lnTo>
                  <a:pt x="1472171" y="4896304"/>
                </a:lnTo>
                <a:lnTo>
                  <a:pt x="1472960" y="4934404"/>
                </a:lnTo>
                <a:lnTo>
                  <a:pt x="1951668" y="4934404"/>
                </a:lnTo>
                <a:lnTo>
                  <a:pt x="1951085" y="4896304"/>
                </a:lnTo>
                <a:lnTo>
                  <a:pt x="1949346" y="4845504"/>
                </a:lnTo>
                <a:lnTo>
                  <a:pt x="1946463" y="4794704"/>
                </a:lnTo>
                <a:lnTo>
                  <a:pt x="1942451" y="4756604"/>
                </a:lnTo>
                <a:lnTo>
                  <a:pt x="1937322" y="4705804"/>
                </a:lnTo>
                <a:lnTo>
                  <a:pt x="1931091" y="4655004"/>
                </a:lnTo>
                <a:lnTo>
                  <a:pt x="1923770" y="4616904"/>
                </a:lnTo>
                <a:lnTo>
                  <a:pt x="1915374" y="4566104"/>
                </a:lnTo>
                <a:lnTo>
                  <a:pt x="1905915" y="4515304"/>
                </a:lnTo>
                <a:lnTo>
                  <a:pt x="1895407" y="4477204"/>
                </a:lnTo>
                <a:lnTo>
                  <a:pt x="1883864" y="4426404"/>
                </a:lnTo>
                <a:lnTo>
                  <a:pt x="1871298" y="4388304"/>
                </a:lnTo>
                <a:lnTo>
                  <a:pt x="1857724" y="4337504"/>
                </a:lnTo>
                <a:lnTo>
                  <a:pt x="1843155" y="4299404"/>
                </a:lnTo>
                <a:lnTo>
                  <a:pt x="1827604" y="4261304"/>
                </a:lnTo>
                <a:lnTo>
                  <a:pt x="1811085" y="4210504"/>
                </a:lnTo>
                <a:lnTo>
                  <a:pt x="1793612" y="4172404"/>
                </a:lnTo>
                <a:lnTo>
                  <a:pt x="1775196" y="4134304"/>
                </a:lnTo>
                <a:lnTo>
                  <a:pt x="1755854" y="4083504"/>
                </a:lnTo>
                <a:lnTo>
                  <a:pt x="1735596" y="4045404"/>
                </a:lnTo>
                <a:lnTo>
                  <a:pt x="1714438" y="4007304"/>
                </a:lnTo>
                <a:lnTo>
                  <a:pt x="1692392" y="3969204"/>
                </a:lnTo>
                <a:lnTo>
                  <a:pt x="1669472" y="3931104"/>
                </a:lnTo>
                <a:lnTo>
                  <a:pt x="1645692" y="3893004"/>
                </a:lnTo>
                <a:lnTo>
                  <a:pt x="1621065" y="3854904"/>
                </a:lnTo>
                <a:lnTo>
                  <a:pt x="1595604" y="3816804"/>
                </a:lnTo>
                <a:lnTo>
                  <a:pt x="1569322" y="3778704"/>
                </a:lnTo>
                <a:lnTo>
                  <a:pt x="1542234" y="3740604"/>
                </a:lnTo>
                <a:lnTo>
                  <a:pt x="1514353" y="3715204"/>
                </a:lnTo>
                <a:lnTo>
                  <a:pt x="1485692" y="3677104"/>
                </a:lnTo>
                <a:lnTo>
                  <a:pt x="1456265" y="3639004"/>
                </a:lnTo>
                <a:lnTo>
                  <a:pt x="1426084" y="3613604"/>
                </a:lnTo>
                <a:lnTo>
                  <a:pt x="1395164" y="3575504"/>
                </a:lnTo>
                <a:lnTo>
                  <a:pt x="1363519" y="3550104"/>
                </a:lnTo>
                <a:lnTo>
                  <a:pt x="1331160" y="3512004"/>
                </a:lnTo>
                <a:lnTo>
                  <a:pt x="1298103" y="3486604"/>
                </a:lnTo>
                <a:lnTo>
                  <a:pt x="1264360" y="3461204"/>
                </a:lnTo>
                <a:lnTo>
                  <a:pt x="1229944" y="3423104"/>
                </a:lnTo>
                <a:lnTo>
                  <a:pt x="1194871" y="3397704"/>
                </a:lnTo>
                <a:lnTo>
                  <a:pt x="1159151" y="3372304"/>
                </a:lnTo>
                <a:lnTo>
                  <a:pt x="1122800" y="3346904"/>
                </a:lnTo>
                <a:lnTo>
                  <a:pt x="1085831" y="3321504"/>
                </a:lnTo>
                <a:lnTo>
                  <a:pt x="1048257" y="3296104"/>
                </a:lnTo>
                <a:lnTo>
                  <a:pt x="971348" y="3245304"/>
                </a:lnTo>
                <a:lnTo>
                  <a:pt x="932040" y="3232604"/>
                </a:lnTo>
                <a:lnTo>
                  <a:pt x="851784" y="3181804"/>
                </a:lnTo>
                <a:lnTo>
                  <a:pt x="810863" y="3169104"/>
                </a:lnTo>
                <a:lnTo>
                  <a:pt x="769431" y="3143704"/>
                </a:lnTo>
                <a:lnTo>
                  <a:pt x="685090" y="3118304"/>
                </a:lnTo>
                <a:lnTo>
                  <a:pt x="642207" y="3092904"/>
                </a:lnTo>
                <a:lnTo>
                  <a:pt x="421209" y="3029404"/>
                </a:lnTo>
                <a:lnTo>
                  <a:pt x="375787" y="3029404"/>
                </a:lnTo>
                <a:lnTo>
                  <a:pt x="283827" y="3004004"/>
                </a:lnTo>
                <a:lnTo>
                  <a:pt x="190471" y="3004004"/>
                </a:lnTo>
                <a:lnTo>
                  <a:pt x="143303" y="2991304"/>
                </a:lnTo>
                <a:close/>
              </a:path>
              <a:path w="2946400" h="4934584">
                <a:moveTo>
                  <a:pt x="238867" y="2000704"/>
                </a:moveTo>
                <a:lnTo>
                  <a:pt x="0" y="2000704"/>
                </a:lnTo>
                <a:lnTo>
                  <a:pt x="0" y="2470604"/>
                </a:lnTo>
                <a:lnTo>
                  <a:pt x="96737" y="2470604"/>
                </a:lnTo>
                <a:lnTo>
                  <a:pt x="144760" y="2483304"/>
                </a:lnTo>
                <a:lnTo>
                  <a:pt x="240072" y="2483304"/>
                </a:lnTo>
                <a:lnTo>
                  <a:pt x="287344" y="2496004"/>
                </a:lnTo>
                <a:lnTo>
                  <a:pt x="334349" y="2496004"/>
                </a:lnTo>
                <a:lnTo>
                  <a:pt x="381077" y="2508704"/>
                </a:lnTo>
                <a:lnTo>
                  <a:pt x="427520" y="2508704"/>
                </a:lnTo>
                <a:lnTo>
                  <a:pt x="519517" y="2534104"/>
                </a:lnTo>
                <a:lnTo>
                  <a:pt x="565053" y="2534104"/>
                </a:lnTo>
                <a:lnTo>
                  <a:pt x="787772" y="2597604"/>
                </a:lnTo>
                <a:lnTo>
                  <a:pt x="831262" y="2623004"/>
                </a:lnTo>
                <a:lnTo>
                  <a:pt x="917120" y="2648404"/>
                </a:lnTo>
                <a:lnTo>
                  <a:pt x="959471" y="2673804"/>
                </a:lnTo>
                <a:lnTo>
                  <a:pt x="1042972" y="2699204"/>
                </a:lnTo>
                <a:lnTo>
                  <a:pt x="1124816" y="2750004"/>
                </a:lnTo>
                <a:lnTo>
                  <a:pt x="1165094" y="2762704"/>
                </a:lnTo>
                <a:lnTo>
                  <a:pt x="1244322" y="2813504"/>
                </a:lnTo>
                <a:lnTo>
                  <a:pt x="1321719" y="2864304"/>
                </a:lnTo>
                <a:lnTo>
                  <a:pt x="1359710" y="2877004"/>
                </a:lnTo>
                <a:lnTo>
                  <a:pt x="1397217" y="2902404"/>
                </a:lnTo>
                <a:lnTo>
                  <a:pt x="1434232" y="2940504"/>
                </a:lnTo>
                <a:lnTo>
                  <a:pt x="1506751" y="2991304"/>
                </a:lnTo>
                <a:lnTo>
                  <a:pt x="1542238" y="3016704"/>
                </a:lnTo>
                <a:lnTo>
                  <a:pt x="1577198" y="3042104"/>
                </a:lnTo>
                <a:lnTo>
                  <a:pt x="1611623" y="3080204"/>
                </a:lnTo>
                <a:lnTo>
                  <a:pt x="1645504" y="3105604"/>
                </a:lnTo>
                <a:lnTo>
                  <a:pt x="1678832" y="3131004"/>
                </a:lnTo>
                <a:lnTo>
                  <a:pt x="1711600" y="3169104"/>
                </a:lnTo>
                <a:lnTo>
                  <a:pt x="1743797" y="3194504"/>
                </a:lnTo>
                <a:lnTo>
                  <a:pt x="1775416" y="3232604"/>
                </a:lnTo>
                <a:lnTo>
                  <a:pt x="1806448" y="3258004"/>
                </a:lnTo>
                <a:lnTo>
                  <a:pt x="1836884" y="3296104"/>
                </a:lnTo>
                <a:lnTo>
                  <a:pt x="1866716" y="3334204"/>
                </a:lnTo>
                <a:lnTo>
                  <a:pt x="1895935" y="3359604"/>
                </a:lnTo>
                <a:lnTo>
                  <a:pt x="1924532" y="3397704"/>
                </a:lnTo>
                <a:lnTo>
                  <a:pt x="1952499" y="3435804"/>
                </a:lnTo>
                <a:lnTo>
                  <a:pt x="1979827" y="3473904"/>
                </a:lnTo>
                <a:lnTo>
                  <a:pt x="2006508" y="3512004"/>
                </a:lnTo>
                <a:lnTo>
                  <a:pt x="2032532" y="3537404"/>
                </a:lnTo>
                <a:lnTo>
                  <a:pt x="2057892" y="3575504"/>
                </a:lnTo>
                <a:lnTo>
                  <a:pt x="2082578" y="3613604"/>
                </a:lnTo>
                <a:lnTo>
                  <a:pt x="2106582" y="3651704"/>
                </a:lnTo>
                <a:lnTo>
                  <a:pt x="2129895" y="3702504"/>
                </a:lnTo>
                <a:lnTo>
                  <a:pt x="2152510" y="3740604"/>
                </a:lnTo>
                <a:lnTo>
                  <a:pt x="2174416" y="3778704"/>
                </a:lnTo>
                <a:lnTo>
                  <a:pt x="2195605" y="3816804"/>
                </a:lnTo>
                <a:lnTo>
                  <a:pt x="2216070" y="3854904"/>
                </a:lnTo>
                <a:lnTo>
                  <a:pt x="2235800" y="3893004"/>
                </a:lnTo>
                <a:lnTo>
                  <a:pt x="2254788" y="3943804"/>
                </a:lnTo>
                <a:lnTo>
                  <a:pt x="2273025" y="3981904"/>
                </a:lnTo>
                <a:lnTo>
                  <a:pt x="2290502" y="4020004"/>
                </a:lnTo>
                <a:lnTo>
                  <a:pt x="2307211" y="4070804"/>
                </a:lnTo>
                <a:lnTo>
                  <a:pt x="2323143" y="4108904"/>
                </a:lnTo>
                <a:lnTo>
                  <a:pt x="2338289" y="4147004"/>
                </a:lnTo>
                <a:lnTo>
                  <a:pt x="2352641" y="4197804"/>
                </a:lnTo>
                <a:lnTo>
                  <a:pt x="2366190" y="4235904"/>
                </a:lnTo>
                <a:lnTo>
                  <a:pt x="2378927" y="4286704"/>
                </a:lnTo>
                <a:lnTo>
                  <a:pt x="2390844" y="4324804"/>
                </a:lnTo>
                <a:lnTo>
                  <a:pt x="2401932" y="4375604"/>
                </a:lnTo>
                <a:lnTo>
                  <a:pt x="2412183" y="4426404"/>
                </a:lnTo>
                <a:lnTo>
                  <a:pt x="2421588" y="4464504"/>
                </a:lnTo>
                <a:lnTo>
                  <a:pt x="2430138" y="4515304"/>
                </a:lnTo>
                <a:lnTo>
                  <a:pt x="2437825" y="4553404"/>
                </a:lnTo>
                <a:lnTo>
                  <a:pt x="2444640" y="4604204"/>
                </a:lnTo>
                <a:lnTo>
                  <a:pt x="2450574" y="4655004"/>
                </a:lnTo>
                <a:lnTo>
                  <a:pt x="2455619" y="4705804"/>
                </a:lnTo>
                <a:lnTo>
                  <a:pt x="2459766" y="4743904"/>
                </a:lnTo>
                <a:lnTo>
                  <a:pt x="2463006" y="4794704"/>
                </a:lnTo>
                <a:lnTo>
                  <a:pt x="2465331" y="4845504"/>
                </a:lnTo>
                <a:lnTo>
                  <a:pt x="2466733" y="4896304"/>
                </a:lnTo>
                <a:lnTo>
                  <a:pt x="2467202" y="4934404"/>
                </a:lnTo>
                <a:lnTo>
                  <a:pt x="2945910" y="4934404"/>
                </a:lnTo>
                <a:lnTo>
                  <a:pt x="2945522" y="4896304"/>
                </a:lnTo>
                <a:lnTo>
                  <a:pt x="2944363" y="4845504"/>
                </a:lnTo>
                <a:lnTo>
                  <a:pt x="2942438" y="4794704"/>
                </a:lnTo>
                <a:lnTo>
                  <a:pt x="2939754" y="4743904"/>
                </a:lnTo>
                <a:lnTo>
                  <a:pt x="2936316" y="4705804"/>
                </a:lnTo>
                <a:lnTo>
                  <a:pt x="2932130" y="4655004"/>
                </a:lnTo>
                <a:lnTo>
                  <a:pt x="2927203" y="4604204"/>
                </a:lnTo>
                <a:lnTo>
                  <a:pt x="2921539" y="4566104"/>
                </a:lnTo>
                <a:lnTo>
                  <a:pt x="2915146" y="4515304"/>
                </a:lnTo>
                <a:lnTo>
                  <a:pt x="2908029" y="4464504"/>
                </a:lnTo>
                <a:lnTo>
                  <a:pt x="2900193" y="4426404"/>
                </a:lnTo>
                <a:lnTo>
                  <a:pt x="2891646" y="4375604"/>
                </a:lnTo>
                <a:lnTo>
                  <a:pt x="2882392" y="4324804"/>
                </a:lnTo>
                <a:lnTo>
                  <a:pt x="2872438" y="4286704"/>
                </a:lnTo>
                <a:lnTo>
                  <a:pt x="2861790" y="4235904"/>
                </a:lnTo>
                <a:lnTo>
                  <a:pt x="2850453" y="4197804"/>
                </a:lnTo>
                <a:lnTo>
                  <a:pt x="2838434" y="4147004"/>
                </a:lnTo>
                <a:lnTo>
                  <a:pt x="2825739" y="4108904"/>
                </a:lnTo>
                <a:lnTo>
                  <a:pt x="2812373" y="4058104"/>
                </a:lnTo>
                <a:lnTo>
                  <a:pt x="2798342" y="4020004"/>
                </a:lnTo>
                <a:lnTo>
                  <a:pt x="2783652" y="3981904"/>
                </a:lnTo>
                <a:lnTo>
                  <a:pt x="2768310" y="3931104"/>
                </a:lnTo>
                <a:lnTo>
                  <a:pt x="2752321" y="3893004"/>
                </a:lnTo>
                <a:lnTo>
                  <a:pt x="2735691" y="3842204"/>
                </a:lnTo>
                <a:lnTo>
                  <a:pt x="2718426" y="3804104"/>
                </a:lnTo>
                <a:lnTo>
                  <a:pt x="2700533" y="3766004"/>
                </a:lnTo>
                <a:lnTo>
                  <a:pt x="2682016" y="3727904"/>
                </a:lnTo>
                <a:lnTo>
                  <a:pt x="2662882" y="3677104"/>
                </a:lnTo>
                <a:lnTo>
                  <a:pt x="2643136" y="3639004"/>
                </a:lnTo>
                <a:lnTo>
                  <a:pt x="2622786" y="3600904"/>
                </a:lnTo>
                <a:lnTo>
                  <a:pt x="2601836" y="3562804"/>
                </a:lnTo>
                <a:lnTo>
                  <a:pt x="2580292" y="3524704"/>
                </a:lnTo>
                <a:lnTo>
                  <a:pt x="2558162" y="3486604"/>
                </a:lnTo>
                <a:lnTo>
                  <a:pt x="2535449" y="3448504"/>
                </a:lnTo>
                <a:lnTo>
                  <a:pt x="2512161" y="3397704"/>
                </a:lnTo>
                <a:lnTo>
                  <a:pt x="2488304" y="3359604"/>
                </a:lnTo>
                <a:lnTo>
                  <a:pt x="2463883" y="3321504"/>
                </a:lnTo>
                <a:lnTo>
                  <a:pt x="2438904" y="3296104"/>
                </a:lnTo>
                <a:lnTo>
                  <a:pt x="2413373" y="3258004"/>
                </a:lnTo>
                <a:lnTo>
                  <a:pt x="2387296" y="3219904"/>
                </a:lnTo>
                <a:lnTo>
                  <a:pt x="2360679" y="3181804"/>
                </a:lnTo>
                <a:lnTo>
                  <a:pt x="2333528" y="3143704"/>
                </a:lnTo>
                <a:lnTo>
                  <a:pt x="2305849" y="3105604"/>
                </a:lnTo>
                <a:lnTo>
                  <a:pt x="2277648" y="3080204"/>
                </a:lnTo>
                <a:lnTo>
                  <a:pt x="2248931" y="3042104"/>
                </a:lnTo>
                <a:lnTo>
                  <a:pt x="2219703" y="3004004"/>
                </a:lnTo>
                <a:lnTo>
                  <a:pt x="2189971" y="2978604"/>
                </a:lnTo>
                <a:lnTo>
                  <a:pt x="2159740" y="2940504"/>
                </a:lnTo>
                <a:lnTo>
                  <a:pt x="2129017" y="2902404"/>
                </a:lnTo>
                <a:lnTo>
                  <a:pt x="2097808" y="2877004"/>
                </a:lnTo>
                <a:lnTo>
                  <a:pt x="2066118" y="2838904"/>
                </a:lnTo>
                <a:lnTo>
                  <a:pt x="2033953" y="2813504"/>
                </a:lnTo>
                <a:lnTo>
                  <a:pt x="2001319" y="2775404"/>
                </a:lnTo>
                <a:lnTo>
                  <a:pt x="1968223" y="2750004"/>
                </a:lnTo>
                <a:lnTo>
                  <a:pt x="1934670" y="2724604"/>
                </a:lnTo>
                <a:lnTo>
                  <a:pt x="1900665" y="2686504"/>
                </a:lnTo>
                <a:lnTo>
                  <a:pt x="1831328" y="2635704"/>
                </a:lnTo>
                <a:lnTo>
                  <a:pt x="1760258" y="2584904"/>
                </a:lnTo>
                <a:lnTo>
                  <a:pt x="1724088" y="2559504"/>
                </a:lnTo>
                <a:lnTo>
                  <a:pt x="1687503" y="2521404"/>
                </a:lnTo>
                <a:lnTo>
                  <a:pt x="1613110" y="2470604"/>
                </a:lnTo>
                <a:lnTo>
                  <a:pt x="1575314" y="2457904"/>
                </a:lnTo>
                <a:lnTo>
                  <a:pt x="1459602" y="2381704"/>
                </a:lnTo>
                <a:lnTo>
                  <a:pt x="1420276" y="2356304"/>
                </a:lnTo>
                <a:lnTo>
                  <a:pt x="1380581" y="2343604"/>
                </a:lnTo>
                <a:lnTo>
                  <a:pt x="1300113" y="2292804"/>
                </a:lnTo>
                <a:lnTo>
                  <a:pt x="1259351" y="2280104"/>
                </a:lnTo>
                <a:lnTo>
                  <a:pt x="1218245" y="2254704"/>
                </a:lnTo>
                <a:lnTo>
                  <a:pt x="1176801" y="2242004"/>
                </a:lnTo>
                <a:lnTo>
                  <a:pt x="1135024" y="2216604"/>
                </a:lnTo>
                <a:lnTo>
                  <a:pt x="1007761" y="2178504"/>
                </a:lnTo>
                <a:lnTo>
                  <a:pt x="964715" y="2153104"/>
                </a:lnTo>
                <a:lnTo>
                  <a:pt x="655253" y="2064204"/>
                </a:lnTo>
                <a:lnTo>
                  <a:pt x="609953" y="2064204"/>
                </a:lnTo>
                <a:lnTo>
                  <a:pt x="518593" y="2038804"/>
                </a:lnTo>
                <a:lnTo>
                  <a:pt x="472545" y="2038804"/>
                </a:lnTo>
                <a:lnTo>
                  <a:pt x="379744" y="2013404"/>
                </a:lnTo>
                <a:lnTo>
                  <a:pt x="286042" y="2013404"/>
                </a:lnTo>
                <a:lnTo>
                  <a:pt x="238867" y="2000704"/>
                </a:lnTo>
                <a:close/>
              </a:path>
            </a:pathLst>
          </a:custGeom>
          <a:solidFill>
            <a:srgbClr val="F0F0EB"/>
          </a:solidFill>
        </p:spPr>
        <p:txBody>
          <a:bodyPr wrap="square" lIns="0" tIns="0" rIns="0" bIns="0" rtlCol="0"/>
          <a:lstStyle/>
          <a:p>
            <a:endParaRPr sz="1092" dirty="0"/>
          </a:p>
        </p:txBody>
      </p:sp>
      <p:sp>
        <p:nvSpPr>
          <p:cNvPr id="2" name="Text Placeholder 2">
            <a:extLst>
              <a:ext uri="{FF2B5EF4-FFF2-40B4-BE49-F238E27FC236}">
                <a16:creationId xmlns:a16="http://schemas.microsoft.com/office/drawing/2014/main" id="{E0CDB444-F579-96B6-ED4D-8E18CF7DDA4E}"/>
              </a:ext>
            </a:extLst>
          </p:cNvPr>
          <p:cNvSpPr>
            <a:spLocks noGrp="1"/>
          </p:cNvSpPr>
          <p:nvPr>
            <p:ph type="body" sz="quarter" idx="12" hasCustomPrompt="1"/>
          </p:nvPr>
        </p:nvSpPr>
        <p:spPr>
          <a:xfrm>
            <a:off x="319626" y="5888081"/>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1721818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04">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22879C50-D158-8547-C94B-50D97889ADF7}"/>
              </a:ext>
            </a:extLst>
          </p:cNvPr>
          <p:cNvSpPr>
            <a:spLocks noGrp="1"/>
          </p:cNvSpPr>
          <p:nvPr>
            <p:ph type="pic" sz="quarter" idx="10"/>
          </p:nvPr>
        </p:nvSpPr>
        <p:spPr>
          <a:xfrm>
            <a:off x="0" y="0"/>
            <a:ext cx="12192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10" name="object 2">
            <a:extLst>
              <a:ext uri="{FF2B5EF4-FFF2-40B4-BE49-F238E27FC236}">
                <a16:creationId xmlns:a16="http://schemas.microsoft.com/office/drawing/2014/main" id="{88299B56-D257-0FA8-290D-92AF4DC4AFD9}"/>
              </a:ext>
            </a:extLst>
          </p:cNvPr>
          <p:cNvSpPr/>
          <p:nvPr userDrawn="1"/>
        </p:nvSpPr>
        <p:spPr>
          <a:xfrm>
            <a:off x="349248" y="4571682"/>
            <a:ext cx="2515033" cy="1936875"/>
          </a:xfrm>
          <a:custGeom>
            <a:avLst/>
            <a:gdLst/>
            <a:ahLst/>
            <a:cxnLst/>
            <a:rect l="l" t="t" r="r" b="b"/>
            <a:pathLst>
              <a:path w="4147185" h="3194050">
                <a:moveTo>
                  <a:pt x="1263142" y="3193618"/>
                </a:moveTo>
                <a:lnTo>
                  <a:pt x="1262227" y="3145244"/>
                </a:lnTo>
                <a:lnTo>
                  <a:pt x="1259497" y="3097161"/>
                </a:lnTo>
                <a:lnTo>
                  <a:pt x="1255014" y="3049879"/>
                </a:lnTo>
                <a:lnTo>
                  <a:pt x="1248791" y="3002953"/>
                </a:lnTo>
                <a:lnTo>
                  <a:pt x="1240853" y="2956598"/>
                </a:lnTo>
                <a:lnTo>
                  <a:pt x="1231239" y="2910814"/>
                </a:lnTo>
                <a:lnTo>
                  <a:pt x="1219987" y="2865653"/>
                </a:lnTo>
                <a:lnTo>
                  <a:pt x="1207122" y="2821152"/>
                </a:lnTo>
                <a:lnTo>
                  <a:pt x="1192682" y="2777325"/>
                </a:lnTo>
                <a:lnTo>
                  <a:pt x="1176705" y="2734233"/>
                </a:lnTo>
                <a:lnTo>
                  <a:pt x="1159217" y="2691879"/>
                </a:lnTo>
                <a:lnTo>
                  <a:pt x="1140256" y="2650312"/>
                </a:lnTo>
                <a:lnTo>
                  <a:pt x="1119847" y="2609558"/>
                </a:lnTo>
                <a:lnTo>
                  <a:pt x="1098029" y="2569654"/>
                </a:lnTo>
                <a:lnTo>
                  <a:pt x="1074839" y="2530640"/>
                </a:lnTo>
                <a:lnTo>
                  <a:pt x="1050302" y="2492540"/>
                </a:lnTo>
                <a:lnTo>
                  <a:pt x="1024458" y="2455392"/>
                </a:lnTo>
                <a:lnTo>
                  <a:pt x="997331" y="2419223"/>
                </a:lnTo>
                <a:lnTo>
                  <a:pt x="968946" y="2384069"/>
                </a:lnTo>
                <a:lnTo>
                  <a:pt x="939368" y="2349957"/>
                </a:lnTo>
                <a:lnTo>
                  <a:pt x="908596" y="2316937"/>
                </a:lnTo>
                <a:lnTo>
                  <a:pt x="876693" y="2285022"/>
                </a:lnTo>
                <a:lnTo>
                  <a:pt x="843661" y="2254250"/>
                </a:lnTo>
                <a:lnTo>
                  <a:pt x="809561" y="2224671"/>
                </a:lnTo>
                <a:lnTo>
                  <a:pt x="774407" y="2196287"/>
                </a:lnTo>
                <a:lnTo>
                  <a:pt x="738238" y="2169160"/>
                </a:lnTo>
                <a:lnTo>
                  <a:pt x="701078" y="2143315"/>
                </a:lnTo>
                <a:lnTo>
                  <a:pt x="662978" y="2118779"/>
                </a:lnTo>
                <a:lnTo>
                  <a:pt x="623963" y="2095576"/>
                </a:lnTo>
                <a:lnTo>
                  <a:pt x="584060" y="2073757"/>
                </a:lnTo>
                <a:lnTo>
                  <a:pt x="543318" y="2053361"/>
                </a:lnTo>
                <a:lnTo>
                  <a:pt x="501751" y="2034387"/>
                </a:lnTo>
                <a:lnTo>
                  <a:pt x="459397" y="2016899"/>
                </a:lnTo>
                <a:lnTo>
                  <a:pt x="416293" y="2000923"/>
                </a:lnTo>
                <a:lnTo>
                  <a:pt x="372478" y="1986483"/>
                </a:lnTo>
                <a:lnTo>
                  <a:pt x="327964" y="1973630"/>
                </a:lnTo>
                <a:lnTo>
                  <a:pt x="282803" y="1962378"/>
                </a:lnTo>
                <a:lnTo>
                  <a:pt x="237032" y="1952764"/>
                </a:lnTo>
                <a:lnTo>
                  <a:pt x="190665" y="1944827"/>
                </a:lnTo>
                <a:lnTo>
                  <a:pt x="143751" y="1938591"/>
                </a:lnTo>
                <a:lnTo>
                  <a:pt x="96304" y="1934095"/>
                </a:lnTo>
                <a:lnTo>
                  <a:pt x="48374" y="1931377"/>
                </a:lnTo>
                <a:lnTo>
                  <a:pt x="0" y="1930463"/>
                </a:lnTo>
                <a:lnTo>
                  <a:pt x="0" y="2240292"/>
                </a:lnTo>
                <a:lnTo>
                  <a:pt x="47498" y="2241461"/>
                </a:lnTo>
                <a:lnTo>
                  <a:pt x="94411" y="2244941"/>
                </a:lnTo>
                <a:lnTo>
                  <a:pt x="140665" y="2250656"/>
                </a:lnTo>
                <a:lnTo>
                  <a:pt x="186220" y="2258568"/>
                </a:lnTo>
                <a:lnTo>
                  <a:pt x="231013" y="2268613"/>
                </a:lnTo>
                <a:lnTo>
                  <a:pt x="274993" y="2280729"/>
                </a:lnTo>
                <a:lnTo>
                  <a:pt x="318109" y="2294890"/>
                </a:lnTo>
                <a:lnTo>
                  <a:pt x="360299" y="2311006"/>
                </a:lnTo>
                <a:lnTo>
                  <a:pt x="401497" y="2329053"/>
                </a:lnTo>
                <a:lnTo>
                  <a:pt x="441667" y="2348954"/>
                </a:lnTo>
                <a:lnTo>
                  <a:pt x="480758" y="2370658"/>
                </a:lnTo>
                <a:lnTo>
                  <a:pt x="518693" y="2394115"/>
                </a:lnTo>
                <a:lnTo>
                  <a:pt x="555421" y="2419261"/>
                </a:lnTo>
                <a:lnTo>
                  <a:pt x="590905" y="2446058"/>
                </a:lnTo>
                <a:lnTo>
                  <a:pt x="625081" y="2474442"/>
                </a:lnTo>
                <a:lnTo>
                  <a:pt x="657885" y="2504351"/>
                </a:lnTo>
                <a:lnTo>
                  <a:pt x="689267" y="2535732"/>
                </a:lnTo>
                <a:lnTo>
                  <a:pt x="719175" y="2568537"/>
                </a:lnTo>
                <a:lnTo>
                  <a:pt x="747560" y="2602712"/>
                </a:lnTo>
                <a:lnTo>
                  <a:pt x="774357" y="2638196"/>
                </a:lnTo>
                <a:lnTo>
                  <a:pt x="799503" y="2674924"/>
                </a:lnTo>
                <a:lnTo>
                  <a:pt x="822960" y="2712859"/>
                </a:lnTo>
                <a:lnTo>
                  <a:pt x="844664" y="2751950"/>
                </a:lnTo>
                <a:lnTo>
                  <a:pt x="864565" y="2792120"/>
                </a:lnTo>
                <a:lnTo>
                  <a:pt x="882611" y="2833319"/>
                </a:lnTo>
                <a:lnTo>
                  <a:pt x="898728" y="2875508"/>
                </a:lnTo>
                <a:lnTo>
                  <a:pt x="912888" y="2918625"/>
                </a:lnTo>
                <a:lnTo>
                  <a:pt x="925004" y="2962605"/>
                </a:lnTo>
                <a:lnTo>
                  <a:pt x="935050" y="3007398"/>
                </a:lnTo>
                <a:lnTo>
                  <a:pt x="942962" y="3052953"/>
                </a:lnTo>
                <a:lnTo>
                  <a:pt x="948677" y="3099206"/>
                </a:lnTo>
                <a:lnTo>
                  <a:pt x="952157" y="3146120"/>
                </a:lnTo>
                <a:lnTo>
                  <a:pt x="953325" y="3193618"/>
                </a:lnTo>
                <a:lnTo>
                  <a:pt x="1263142" y="3193618"/>
                </a:lnTo>
                <a:close/>
              </a:path>
              <a:path w="4147185" h="3194050">
                <a:moveTo>
                  <a:pt x="1906638" y="3193618"/>
                </a:moveTo>
                <a:lnTo>
                  <a:pt x="1906041" y="3145244"/>
                </a:lnTo>
                <a:lnTo>
                  <a:pt x="1904225" y="3097161"/>
                </a:lnTo>
                <a:lnTo>
                  <a:pt x="1901240" y="3049384"/>
                </a:lnTo>
                <a:lnTo>
                  <a:pt x="1897075" y="3001937"/>
                </a:lnTo>
                <a:lnTo>
                  <a:pt x="1891753" y="2954807"/>
                </a:lnTo>
                <a:lnTo>
                  <a:pt x="1885289" y="2908046"/>
                </a:lnTo>
                <a:lnTo>
                  <a:pt x="1877707" y="2861640"/>
                </a:lnTo>
                <a:lnTo>
                  <a:pt x="1868995" y="2815615"/>
                </a:lnTo>
                <a:lnTo>
                  <a:pt x="1859191" y="2769984"/>
                </a:lnTo>
                <a:lnTo>
                  <a:pt x="1848307" y="2724759"/>
                </a:lnTo>
                <a:lnTo>
                  <a:pt x="1836343" y="2679954"/>
                </a:lnTo>
                <a:lnTo>
                  <a:pt x="1823326" y="2635580"/>
                </a:lnTo>
                <a:lnTo>
                  <a:pt x="1809267" y="2591676"/>
                </a:lnTo>
                <a:lnTo>
                  <a:pt x="1794179" y="2548217"/>
                </a:lnTo>
                <a:lnTo>
                  <a:pt x="1778076" y="2505252"/>
                </a:lnTo>
                <a:lnTo>
                  <a:pt x="1760982" y="2462771"/>
                </a:lnTo>
                <a:lnTo>
                  <a:pt x="1742897" y="2420810"/>
                </a:lnTo>
                <a:lnTo>
                  <a:pt x="1723847" y="2379357"/>
                </a:lnTo>
                <a:lnTo>
                  <a:pt x="1703844" y="2338451"/>
                </a:lnTo>
                <a:lnTo>
                  <a:pt x="1682889" y="2298103"/>
                </a:lnTo>
                <a:lnTo>
                  <a:pt x="1661020" y="2258314"/>
                </a:lnTo>
                <a:lnTo>
                  <a:pt x="1638223" y="2219109"/>
                </a:lnTo>
                <a:lnTo>
                  <a:pt x="1614538" y="2180488"/>
                </a:lnTo>
                <a:lnTo>
                  <a:pt x="1589976" y="2142490"/>
                </a:lnTo>
                <a:lnTo>
                  <a:pt x="1564538" y="2105101"/>
                </a:lnTo>
                <a:lnTo>
                  <a:pt x="1538249" y="2068360"/>
                </a:lnTo>
                <a:lnTo>
                  <a:pt x="1511109" y="2032279"/>
                </a:lnTo>
                <a:lnTo>
                  <a:pt x="1483156" y="1996859"/>
                </a:lnTo>
                <a:lnTo>
                  <a:pt x="1454391" y="1962111"/>
                </a:lnTo>
                <a:lnTo>
                  <a:pt x="1424825" y="1928075"/>
                </a:lnTo>
                <a:lnTo>
                  <a:pt x="1394472" y="1894738"/>
                </a:lnTo>
                <a:lnTo>
                  <a:pt x="1363357" y="1862124"/>
                </a:lnTo>
                <a:lnTo>
                  <a:pt x="1331493" y="1830260"/>
                </a:lnTo>
                <a:lnTo>
                  <a:pt x="1298879" y="1799145"/>
                </a:lnTo>
                <a:lnTo>
                  <a:pt x="1265542" y="1768792"/>
                </a:lnTo>
                <a:lnTo>
                  <a:pt x="1231506" y="1739226"/>
                </a:lnTo>
                <a:lnTo>
                  <a:pt x="1196759" y="1710461"/>
                </a:lnTo>
                <a:lnTo>
                  <a:pt x="1161338" y="1682508"/>
                </a:lnTo>
                <a:lnTo>
                  <a:pt x="1125258" y="1655368"/>
                </a:lnTo>
                <a:lnTo>
                  <a:pt x="1088517" y="1629079"/>
                </a:lnTo>
                <a:lnTo>
                  <a:pt x="1051128" y="1603641"/>
                </a:lnTo>
                <a:lnTo>
                  <a:pt x="1013129" y="1579079"/>
                </a:lnTo>
                <a:lnTo>
                  <a:pt x="974509" y="1555394"/>
                </a:lnTo>
                <a:lnTo>
                  <a:pt x="935304" y="1532597"/>
                </a:lnTo>
                <a:lnTo>
                  <a:pt x="895515" y="1510728"/>
                </a:lnTo>
                <a:lnTo>
                  <a:pt x="855167" y="1489773"/>
                </a:lnTo>
                <a:lnTo>
                  <a:pt x="814260" y="1469771"/>
                </a:lnTo>
                <a:lnTo>
                  <a:pt x="772807" y="1450721"/>
                </a:lnTo>
                <a:lnTo>
                  <a:pt x="730846" y="1432636"/>
                </a:lnTo>
                <a:lnTo>
                  <a:pt x="688365" y="1415542"/>
                </a:lnTo>
                <a:lnTo>
                  <a:pt x="645401" y="1399438"/>
                </a:lnTo>
                <a:lnTo>
                  <a:pt x="601941" y="1384350"/>
                </a:lnTo>
                <a:lnTo>
                  <a:pt x="558038" y="1370291"/>
                </a:lnTo>
                <a:lnTo>
                  <a:pt x="513664" y="1357274"/>
                </a:lnTo>
                <a:lnTo>
                  <a:pt x="468858" y="1345311"/>
                </a:lnTo>
                <a:lnTo>
                  <a:pt x="423633" y="1334427"/>
                </a:lnTo>
                <a:lnTo>
                  <a:pt x="378002" y="1324622"/>
                </a:lnTo>
                <a:lnTo>
                  <a:pt x="331978" y="1315910"/>
                </a:lnTo>
                <a:lnTo>
                  <a:pt x="285572" y="1308328"/>
                </a:lnTo>
                <a:lnTo>
                  <a:pt x="238810" y="1301864"/>
                </a:lnTo>
                <a:lnTo>
                  <a:pt x="191681" y="1296543"/>
                </a:lnTo>
                <a:lnTo>
                  <a:pt x="144233" y="1292377"/>
                </a:lnTo>
                <a:lnTo>
                  <a:pt x="96456" y="1289392"/>
                </a:lnTo>
                <a:lnTo>
                  <a:pt x="48374" y="1287576"/>
                </a:lnTo>
                <a:lnTo>
                  <a:pt x="0" y="1286979"/>
                </a:lnTo>
                <a:lnTo>
                  <a:pt x="0" y="1596809"/>
                </a:lnTo>
                <a:lnTo>
                  <a:pt x="47866" y="1597520"/>
                </a:lnTo>
                <a:lnTo>
                  <a:pt x="95377" y="1599628"/>
                </a:lnTo>
                <a:lnTo>
                  <a:pt x="142532" y="1603108"/>
                </a:lnTo>
                <a:lnTo>
                  <a:pt x="189293" y="1607959"/>
                </a:lnTo>
                <a:lnTo>
                  <a:pt x="235661" y="1614157"/>
                </a:lnTo>
                <a:lnTo>
                  <a:pt x="281597" y="1621663"/>
                </a:lnTo>
                <a:lnTo>
                  <a:pt x="327088" y="1630476"/>
                </a:lnTo>
                <a:lnTo>
                  <a:pt x="372110" y="1640573"/>
                </a:lnTo>
                <a:lnTo>
                  <a:pt x="416648" y="1651927"/>
                </a:lnTo>
                <a:lnTo>
                  <a:pt x="460692" y="1664525"/>
                </a:lnTo>
                <a:lnTo>
                  <a:pt x="504202" y="1678343"/>
                </a:lnTo>
                <a:lnTo>
                  <a:pt x="547166" y="1693367"/>
                </a:lnTo>
                <a:lnTo>
                  <a:pt x="589559" y="1709572"/>
                </a:lnTo>
                <a:lnTo>
                  <a:pt x="631380" y="1726933"/>
                </a:lnTo>
                <a:lnTo>
                  <a:pt x="672592" y="1745437"/>
                </a:lnTo>
                <a:lnTo>
                  <a:pt x="713181" y="1765071"/>
                </a:lnTo>
                <a:lnTo>
                  <a:pt x="753122" y="1785797"/>
                </a:lnTo>
                <a:lnTo>
                  <a:pt x="792403" y="1807616"/>
                </a:lnTo>
                <a:lnTo>
                  <a:pt x="830999" y="1830489"/>
                </a:lnTo>
                <a:lnTo>
                  <a:pt x="868883" y="1854403"/>
                </a:lnTo>
                <a:lnTo>
                  <a:pt x="906056" y="1879346"/>
                </a:lnTo>
                <a:lnTo>
                  <a:pt x="942467" y="1905292"/>
                </a:lnTo>
                <a:lnTo>
                  <a:pt x="978128" y="1932216"/>
                </a:lnTo>
                <a:lnTo>
                  <a:pt x="1013002" y="1960105"/>
                </a:lnTo>
                <a:lnTo>
                  <a:pt x="1047076" y="1988934"/>
                </a:lnTo>
                <a:lnTo>
                  <a:pt x="1080325" y="2018690"/>
                </a:lnTo>
                <a:lnTo>
                  <a:pt x="1112723" y="2049348"/>
                </a:lnTo>
                <a:lnTo>
                  <a:pt x="1144270" y="2080895"/>
                </a:lnTo>
                <a:lnTo>
                  <a:pt x="1174927" y="2113292"/>
                </a:lnTo>
                <a:lnTo>
                  <a:pt x="1204683" y="2146541"/>
                </a:lnTo>
                <a:lnTo>
                  <a:pt x="1233512" y="2180615"/>
                </a:lnTo>
                <a:lnTo>
                  <a:pt x="1261402" y="2215489"/>
                </a:lnTo>
                <a:lnTo>
                  <a:pt x="1288326" y="2251151"/>
                </a:lnTo>
                <a:lnTo>
                  <a:pt x="1314272" y="2287562"/>
                </a:lnTo>
                <a:lnTo>
                  <a:pt x="1339215" y="2324735"/>
                </a:lnTo>
                <a:lnTo>
                  <a:pt x="1363129" y="2362619"/>
                </a:lnTo>
                <a:lnTo>
                  <a:pt x="1386001" y="2401214"/>
                </a:lnTo>
                <a:lnTo>
                  <a:pt x="1407820" y="2440495"/>
                </a:lnTo>
                <a:lnTo>
                  <a:pt x="1428546" y="2480437"/>
                </a:lnTo>
                <a:lnTo>
                  <a:pt x="1448181" y="2521026"/>
                </a:lnTo>
                <a:lnTo>
                  <a:pt x="1466684" y="2562237"/>
                </a:lnTo>
                <a:lnTo>
                  <a:pt x="1484045" y="2604058"/>
                </a:lnTo>
                <a:lnTo>
                  <a:pt x="1500251" y="2646451"/>
                </a:lnTo>
                <a:lnTo>
                  <a:pt x="1515275" y="2689415"/>
                </a:lnTo>
                <a:lnTo>
                  <a:pt x="1529092" y="2732925"/>
                </a:lnTo>
                <a:lnTo>
                  <a:pt x="1541780" y="2777325"/>
                </a:lnTo>
                <a:lnTo>
                  <a:pt x="1553044" y="2821508"/>
                </a:lnTo>
                <a:lnTo>
                  <a:pt x="1563141" y="2866529"/>
                </a:lnTo>
                <a:lnTo>
                  <a:pt x="1571955" y="2912021"/>
                </a:lnTo>
                <a:lnTo>
                  <a:pt x="1579460" y="2957957"/>
                </a:lnTo>
                <a:lnTo>
                  <a:pt x="1585658" y="3004324"/>
                </a:lnTo>
                <a:lnTo>
                  <a:pt x="1590509" y="3051086"/>
                </a:lnTo>
                <a:lnTo>
                  <a:pt x="1593913" y="3097161"/>
                </a:lnTo>
                <a:lnTo>
                  <a:pt x="1596110" y="3146120"/>
                </a:lnTo>
                <a:lnTo>
                  <a:pt x="1596809" y="3193618"/>
                </a:lnTo>
                <a:lnTo>
                  <a:pt x="1906638" y="3193618"/>
                </a:lnTo>
                <a:close/>
              </a:path>
              <a:path w="4147185" h="3194050">
                <a:moveTo>
                  <a:pt x="1906638" y="643483"/>
                </a:moveTo>
                <a:lnTo>
                  <a:pt x="0" y="643483"/>
                </a:lnTo>
                <a:lnTo>
                  <a:pt x="0" y="953325"/>
                </a:lnTo>
                <a:lnTo>
                  <a:pt x="1906638" y="953325"/>
                </a:lnTo>
                <a:lnTo>
                  <a:pt x="1906638" y="643483"/>
                </a:lnTo>
                <a:close/>
              </a:path>
              <a:path w="4147185" h="3194050">
                <a:moveTo>
                  <a:pt x="1906638" y="0"/>
                </a:moveTo>
                <a:lnTo>
                  <a:pt x="0" y="0"/>
                </a:lnTo>
                <a:lnTo>
                  <a:pt x="0" y="309829"/>
                </a:lnTo>
                <a:lnTo>
                  <a:pt x="1906638" y="309829"/>
                </a:lnTo>
                <a:lnTo>
                  <a:pt x="1906638" y="0"/>
                </a:lnTo>
                <a:close/>
              </a:path>
              <a:path w="4147185" h="3194050">
                <a:moveTo>
                  <a:pt x="3503447" y="3193618"/>
                </a:moveTo>
                <a:lnTo>
                  <a:pt x="3502533" y="3145244"/>
                </a:lnTo>
                <a:lnTo>
                  <a:pt x="3499802" y="3097161"/>
                </a:lnTo>
                <a:lnTo>
                  <a:pt x="3495332" y="3049879"/>
                </a:lnTo>
                <a:lnTo>
                  <a:pt x="3489096" y="3002953"/>
                </a:lnTo>
                <a:lnTo>
                  <a:pt x="3481159" y="2956598"/>
                </a:lnTo>
                <a:lnTo>
                  <a:pt x="3471545" y="2910814"/>
                </a:lnTo>
                <a:lnTo>
                  <a:pt x="3460292" y="2865653"/>
                </a:lnTo>
                <a:lnTo>
                  <a:pt x="3447427" y="2821152"/>
                </a:lnTo>
                <a:lnTo>
                  <a:pt x="3432987" y="2777325"/>
                </a:lnTo>
                <a:lnTo>
                  <a:pt x="3417011" y="2734233"/>
                </a:lnTo>
                <a:lnTo>
                  <a:pt x="3399523" y="2691879"/>
                </a:lnTo>
                <a:lnTo>
                  <a:pt x="3380562" y="2650312"/>
                </a:lnTo>
                <a:lnTo>
                  <a:pt x="3360153" y="2609558"/>
                </a:lnTo>
                <a:lnTo>
                  <a:pt x="3338347" y="2569654"/>
                </a:lnTo>
                <a:lnTo>
                  <a:pt x="3315144" y="2530640"/>
                </a:lnTo>
                <a:lnTo>
                  <a:pt x="3290608" y="2492540"/>
                </a:lnTo>
                <a:lnTo>
                  <a:pt x="3264763" y="2455392"/>
                </a:lnTo>
                <a:lnTo>
                  <a:pt x="3237636" y="2419223"/>
                </a:lnTo>
                <a:lnTo>
                  <a:pt x="3209252" y="2384069"/>
                </a:lnTo>
                <a:lnTo>
                  <a:pt x="3179673" y="2349957"/>
                </a:lnTo>
                <a:lnTo>
                  <a:pt x="3148901" y="2316937"/>
                </a:lnTo>
                <a:lnTo>
                  <a:pt x="3116986" y="2285022"/>
                </a:lnTo>
                <a:lnTo>
                  <a:pt x="3083966" y="2254250"/>
                </a:lnTo>
                <a:lnTo>
                  <a:pt x="3049854" y="2224671"/>
                </a:lnTo>
                <a:lnTo>
                  <a:pt x="3014700" y="2196287"/>
                </a:lnTo>
                <a:lnTo>
                  <a:pt x="2978531" y="2169160"/>
                </a:lnTo>
                <a:lnTo>
                  <a:pt x="2941383" y="2143315"/>
                </a:lnTo>
                <a:lnTo>
                  <a:pt x="2903283" y="2118779"/>
                </a:lnTo>
                <a:lnTo>
                  <a:pt x="2864269" y="2095576"/>
                </a:lnTo>
                <a:lnTo>
                  <a:pt x="2824365" y="2073757"/>
                </a:lnTo>
                <a:lnTo>
                  <a:pt x="2783611" y="2053361"/>
                </a:lnTo>
                <a:lnTo>
                  <a:pt x="2742044" y="2034387"/>
                </a:lnTo>
                <a:lnTo>
                  <a:pt x="2699702" y="2016899"/>
                </a:lnTo>
                <a:lnTo>
                  <a:pt x="2656598" y="2000923"/>
                </a:lnTo>
                <a:lnTo>
                  <a:pt x="2612771" y="1986483"/>
                </a:lnTo>
                <a:lnTo>
                  <a:pt x="2568270" y="1973630"/>
                </a:lnTo>
                <a:lnTo>
                  <a:pt x="2523109" y="1962378"/>
                </a:lnTo>
                <a:lnTo>
                  <a:pt x="2477325" y="1952764"/>
                </a:lnTo>
                <a:lnTo>
                  <a:pt x="2430957" y="1944827"/>
                </a:lnTo>
                <a:lnTo>
                  <a:pt x="2384044" y="1938591"/>
                </a:lnTo>
                <a:lnTo>
                  <a:pt x="2336609" y="1934095"/>
                </a:lnTo>
                <a:lnTo>
                  <a:pt x="2288679" y="1931377"/>
                </a:lnTo>
                <a:lnTo>
                  <a:pt x="2240292" y="1930463"/>
                </a:lnTo>
                <a:lnTo>
                  <a:pt x="2240292" y="2240292"/>
                </a:lnTo>
                <a:lnTo>
                  <a:pt x="2287803" y="2241461"/>
                </a:lnTo>
                <a:lnTo>
                  <a:pt x="2334704" y="2244941"/>
                </a:lnTo>
                <a:lnTo>
                  <a:pt x="2380970" y="2250656"/>
                </a:lnTo>
                <a:lnTo>
                  <a:pt x="2426525" y="2258568"/>
                </a:lnTo>
                <a:lnTo>
                  <a:pt x="2471318" y="2268613"/>
                </a:lnTo>
                <a:lnTo>
                  <a:pt x="2515298" y="2280729"/>
                </a:lnTo>
                <a:lnTo>
                  <a:pt x="2558402" y="2294890"/>
                </a:lnTo>
                <a:lnTo>
                  <a:pt x="2600591" y="2311006"/>
                </a:lnTo>
                <a:lnTo>
                  <a:pt x="2641803" y="2329053"/>
                </a:lnTo>
                <a:lnTo>
                  <a:pt x="2681973" y="2348954"/>
                </a:lnTo>
                <a:lnTo>
                  <a:pt x="2721051" y="2370658"/>
                </a:lnTo>
                <a:lnTo>
                  <a:pt x="2758986" y="2394115"/>
                </a:lnTo>
                <a:lnTo>
                  <a:pt x="2795727" y="2419261"/>
                </a:lnTo>
                <a:lnTo>
                  <a:pt x="2831211" y="2446058"/>
                </a:lnTo>
                <a:lnTo>
                  <a:pt x="2865374" y="2474442"/>
                </a:lnTo>
                <a:lnTo>
                  <a:pt x="2898178" y="2504351"/>
                </a:lnTo>
                <a:lnTo>
                  <a:pt x="2929572" y="2535732"/>
                </a:lnTo>
                <a:lnTo>
                  <a:pt x="2959481" y="2568537"/>
                </a:lnTo>
                <a:lnTo>
                  <a:pt x="2987852" y="2602712"/>
                </a:lnTo>
                <a:lnTo>
                  <a:pt x="3014649" y="2638196"/>
                </a:lnTo>
                <a:lnTo>
                  <a:pt x="3039808" y="2674924"/>
                </a:lnTo>
                <a:lnTo>
                  <a:pt x="3063265" y="2712859"/>
                </a:lnTo>
                <a:lnTo>
                  <a:pt x="3084969" y="2751950"/>
                </a:lnTo>
                <a:lnTo>
                  <a:pt x="3104870" y="2792120"/>
                </a:lnTo>
                <a:lnTo>
                  <a:pt x="3122904" y="2833319"/>
                </a:lnTo>
                <a:lnTo>
                  <a:pt x="3139033" y="2875508"/>
                </a:lnTo>
                <a:lnTo>
                  <a:pt x="3153181" y="2918625"/>
                </a:lnTo>
                <a:lnTo>
                  <a:pt x="3165310" y="2962605"/>
                </a:lnTo>
                <a:lnTo>
                  <a:pt x="3175355" y="3007398"/>
                </a:lnTo>
                <a:lnTo>
                  <a:pt x="3183267" y="3052953"/>
                </a:lnTo>
                <a:lnTo>
                  <a:pt x="3188982" y="3099206"/>
                </a:lnTo>
                <a:lnTo>
                  <a:pt x="3192449" y="3146120"/>
                </a:lnTo>
                <a:lnTo>
                  <a:pt x="3193618" y="3193618"/>
                </a:lnTo>
                <a:lnTo>
                  <a:pt x="3503447" y="3193618"/>
                </a:lnTo>
                <a:close/>
              </a:path>
              <a:path w="4147185" h="3194050">
                <a:moveTo>
                  <a:pt x="4146931" y="643483"/>
                </a:moveTo>
                <a:lnTo>
                  <a:pt x="2240292" y="643483"/>
                </a:lnTo>
                <a:lnTo>
                  <a:pt x="2240292" y="953325"/>
                </a:lnTo>
                <a:lnTo>
                  <a:pt x="4146931" y="953325"/>
                </a:lnTo>
                <a:lnTo>
                  <a:pt x="4146931" y="643483"/>
                </a:lnTo>
                <a:close/>
              </a:path>
              <a:path w="4147185" h="3194050">
                <a:moveTo>
                  <a:pt x="4146931" y="0"/>
                </a:moveTo>
                <a:lnTo>
                  <a:pt x="2240292" y="0"/>
                </a:lnTo>
                <a:lnTo>
                  <a:pt x="2240292" y="309829"/>
                </a:lnTo>
                <a:lnTo>
                  <a:pt x="4146931" y="309829"/>
                </a:lnTo>
                <a:lnTo>
                  <a:pt x="4146931" y="0"/>
                </a:lnTo>
                <a:close/>
              </a:path>
              <a:path w="4147185" h="3194050">
                <a:moveTo>
                  <a:pt x="4146943" y="3193618"/>
                </a:moveTo>
                <a:lnTo>
                  <a:pt x="4146334" y="3145244"/>
                </a:lnTo>
                <a:lnTo>
                  <a:pt x="4144530" y="3097161"/>
                </a:lnTo>
                <a:lnTo>
                  <a:pt x="4141533" y="3049384"/>
                </a:lnTo>
                <a:lnTo>
                  <a:pt x="4137380" y="3001937"/>
                </a:lnTo>
                <a:lnTo>
                  <a:pt x="4132059" y="2954807"/>
                </a:lnTo>
                <a:lnTo>
                  <a:pt x="4125595" y="2908046"/>
                </a:lnTo>
                <a:lnTo>
                  <a:pt x="4118000" y="2861640"/>
                </a:lnTo>
                <a:lnTo>
                  <a:pt x="4109301" y="2815615"/>
                </a:lnTo>
                <a:lnTo>
                  <a:pt x="4099496" y="2769984"/>
                </a:lnTo>
                <a:lnTo>
                  <a:pt x="4088600" y="2724759"/>
                </a:lnTo>
                <a:lnTo>
                  <a:pt x="4076636" y="2679954"/>
                </a:lnTo>
                <a:lnTo>
                  <a:pt x="4063619" y="2635580"/>
                </a:lnTo>
                <a:lnTo>
                  <a:pt x="4049560" y="2591676"/>
                </a:lnTo>
                <a:lnTo>
                  <a:pt x="4034472" y="2548217"/>
                </a:lnTo>
                <a:lnTo>
                  <a:pt x="4018381" y="2505252"/>
                </a:lnTo>
                <a:lnTo>
                  <a:pt x="4001287" y="2462771"/>
                </a:lnTo>
                <a:lnTo>
                  <a:pt x="3983202" y="2420810"/>
                </a:lnTo>
                <a:lnTo>
                  <a:pt x="3964152" y="2379357"/>
                </a:lnTo>
                <a:lnTo>
                  <a:pt x="3944137" y="2338451"/>
                </a:lnTo>
                <a:lnTo>
                  <a:pt x="3923195" y="2298103"/>
                </a:lnTo>
                <a:lnTo>
                  <a:pt x="3901313" y="2258314"/>
                </a:lnTo>
                <a:lnTo>
                  <a:pt x="3878529" y="2219109"/>
                </a:lnTo>
                <a:lnTo>
                  <a:pt x="3854843" y="2180488"/>
                </a:lnTo>
                <a:lnTo>
                  <a:pt x="3830282" y="2142490"/>
                </a:lnTo>
                <a:lnTo>
                  <a:pt x="3804843" y="2105101"/>
                </a:lnTo>
                <a:lnTo>
                  <a:pt x="3778542" y="2068360"/>
                </a:lnTo>
                <a:lnTo>
                  <a:pt x="3751415" y="2032279"/>
                </a:lnTo>
                <a:lnTo>
                  <a:pt x="3723462" y="1996859"/>
                </a:lnTo>
                <a:lnTo>
                  <a:pt x="3694696" y="1962111"/>
                </a:lnTo>
                <a:lnTo>
                  <a:pt x="3665131" y="1928075"/>
                </a:lnTo>
                <a:lnTo>
                  <a:pt x="3634778" y="1894738"/>
                </a:lnTo>
                <a:lnTo>
                  <a:pt x="3603663" y="1862124"/>
                </a:lnTo>
                <a:lnTo>
                  <a:pt x="3571786" y="1830260"/>
                </a:lnTo>
                <a:lnTo>
                  <a:pt x="3539185" y="1799145"/>
                </a:lnTo>
                <a:lnTo>
                  <a:pt x="3505847" y="1768792"/>
                </a:lnTo>
                <a:lnTo>
                  <a:pt x="3471799" y="1739226"/>
                </a:lnTo>
                <a:lnTo>
                  <a:pt x="3437064" y="1710461"/>
                </a:lnTo>
                <a:lnTo>
                  <a:pt x="3401644" y="1682508"/>
                </a:lnTo>
                <a:lnTo>
                  <a:pt x="3365550" y="1655368"/>
                </a:lnTo>
                <a:lnTo>
                  <a:pt x="3328809" y="1629079"/>
                </a:lnTo>
                <a:lnTo>
                  <a:pt x="3291433" y="1603641"/>
                </a:lnTo>
                <a:lnTo>
                  <a:pt x="3253435" y="1579079"/>
                </a:lnTo>
                <a:lnTo>
                  <a:pt x="3214814" y="1555394"/>
                </a:lnTo>
                <a:lnTo>
                  <a:pt x="3175609" y="1532597"/>
                </a:lnTo>
                <a:lnTo>
                  <a:pt x="3135820" y="1510728"/>
                </a:lnTo>
                <a:lnTo>
                  <a:pt x="3095460" y="1489773"/>
                </a:lnTo>
                <a:lnTo>
                  <a:pt x="3054553" y="1469771"/>
                </a:lnTo>
                <a:lnTo>
                  <a:pt x="3013113" y="1450721"/>
                </a:lnTo>
                <a:lnTo>
                  <a:pt x="2971152" y="1432636"/>
                </a:lnTo>
                <a:lnTo>
                  <a:pt x="2928670" y="1415542"/>
                </a:lnTo>
                <a:lnTo>
                  <a:pt x="2885694" y="1399438"/>
                </a:lnTo>
                <a:lnTo>
                  <a:pt x="2842247" y="1384350"/>
                </a:lnTo>
                <a:lnTo>
                  <a:pt x="2798330" y="1370291"/>
                </a:lnTo>
                <a:lnTo>
                  <a:pt x="2753969" y="1357274"/>
                </a:lnTo>
                <a:lnTo>
                  <a:pt x="2709164" y="1345311"/>
                </a:lnTo>
                <a:lnTo>
                  <a:pt x="2663939" y="1334427"/>
                </a:lnTo>
                <a:lnTo>
                  <a:pt x="2618308" y="1324622"/>
                </a:lnTo>
                <a:lnTo>
                  <a:pt x="2572283" y="1315910"/>
                </a:lnTo>
                <a:lnTo>
                  <a:pt x="2525877" y="1308328"/>
                </a:lnTo>
                <a:lnTo>
                  <a:pt x="2479103" y="1301864"/>
                </a:lnTo>
                <a:lnTo>
                  <a:pt x="2431986" y="1296543"/>
                </a:lnTo>
                <a:lnTo>
                  <a:pt x="2384526" y="1292377"/>
                </a:lnTo>
                <a:lnTo>
                  <a:pt x="2336749" y="1289392"/>
                </a:lnTo>
                <a:lnTo>
                  <a:pt x="2288667" y="1287576"/>
                </a:lnTo>
                <a:lnTo>
                  <a:pt x="2240292" y="1286979"/>
                </a:lnTo>
                <a:lnTo>
                  <a:pt x="2240292" y="1596809"/>
                </a:lnTo>
                <a:lnTo>
                  <a:pt x="2288159" y="1597520"/>
                </a:lnTo>
                <a:lnTo>
                  <a:pt x="2335682" y="1599628"/>
                </a:lnTo>
                <a:lnTo>
                  <a:pt x="2382824" y="1603108"/>
                </a:lnTo>
                <a:lnTo>
                  <a:pt x="2429599" y="1607959"/>
                </a:lnTo>
                <a:lnTo>
                  <a:pt x="2475954" y="1614157"/>
                </a:lnTo>
                <a:lnTo>
                  <a:pt x="2521889" y="1621663"/>
                </a:lnTo>
                <a:lnTo>
                  <a:pt x="2567381" y="1630476"/>
                </a:lnTo>
                <a:lnTo>
                  <a:pt x="2612415" y="1640573"/>
                </a:lnTo>
                <a:lnTo>
                  <a:pt x="2656954" y="1651927"/>
                </a:lnTo>
                <a:lnTo>
                  <a:pt x="2700985" y="1664525"/>
                </a:lnTo>
                <a:lnTo>
                  <a:pt x="2744495" y="1678343"/>
                </a:lnTo>
                <a:lnTo>
                  <a:pt x="2787459" y="1693367"/>
                </a:lnTo>
                <a:lnTo>
                  <a:pt x="2829864" y="1709572"/>
                </a:lnTo>
                <a:lnTo>
                  <a:pt x="2871673" y="1726933"/>
                </a:lnTo>
                <a:lnTo>
                  <a:pt x="2912884" y="1745437"/>
                </a:lnTo>
                <a:lnTo>
                  <a:pt x="2953474" y="1765071"/>
                </a:lnTo>
                <a:lnTo>
                  <a:pt x="2993415" y="1785797"/>
                </a:lnTo>
                <a:lnTo>
                  <a:pt x="3032696" y="1807616"/>
                </a:lnTo>
                <a:lnTo>
                  <a:pt x="3071291" y="1830489"/>
                </a:lnTo>
                <a:lnTo>
                  <a:pt x="3109176" y="1854403"/>
                </a:lnTo>
                <a:lnTo>
                  <a:pt x="3146348" y="1879346"/>
                </a:lnTo>
                <a:lnTo>
                  <a:pt x="3182772" y="1905292"/>
                </a:lnTo>
                <a:lnTo>
                  <a:pt x="3218434" y="1932216"/>
                </a:lnTo>
                <a:lnTo>
                  <a:pt x="3253308" y="1960105"/>
                </a:lnTo>
                <a:lnTo>
                  <a:pt x="3287369" y="1988934"/>
                </a:lnTo>
                <a:lnTo>
                  <a:pt x="3320618" y="2018690"/>
                </a:lnTo>
                <a:lnTo>
                  <a:pt x="3353028" y="2049348"/>
                </a:lnTo>
                <a:lnTo>
                  <a:pt x="3384562" y="2080895"/>
                </a:lnTo>
                <a:lnTo>
                  <a:pt x="3415220" y="2113292"/>
                </a:lnTo>
                <a:lnTo>
                  <a:pt x="3444976" y="2146541"/>
                </a:lnTo>
                <a:lnTo>
                  <a:pt x="3473818" y="2180615"/>
                </a:lnTo>
                <a:lnTo>
                  <a:pt x="3501707" y="2215489"/>
                </a:lnTo>
                <a:lnTo>
                  <a:pt x="3528631" y="2251151"/>
                </a:lnTo>
                <a:lnTo>
                  <a:pt x="3554565" y="2287562"/>
                </a:lnTo>
                <a:lnTo>
                  <a:pt x="3579507" y="2324735"/>
                </a:lnTo>
                <a:lnTo>
                  <a:pt x="3603434" y="2362619"/>
                </a:lnTo>
                <a:lnTo>
                  <a:pt x="3626307" y="2401214"/>
                </a:lnTo>
                <a:lnTo>
                  <a:pt x="3648113" y="2440495"/>
                </a:lnTo>
                <a:lnTo>
                  <a:pt x="3668852" y="2480437"/>
                </a:lnTo>
                <a:lnTo>
                  <a:pt x="3688473" y="2521026"/>
                </a:lnTo>
                <a:lnTo>
                  <a:pt x="3706977" y="2562237"/>
                </a:lnTo>
                <a:lnTo>
                  <a:pt x="3724351" y="2604058"/>
                </a:lnTo>
                <a:lnTo>
                  <a:pt x="3740556" y="2646451"/>
                </a:lnTo>
                <a:lnTo>
                  <a:pt x="3755567" y="2689415"/>
                </a:lnTo>
                <a:lnTo>
                  <a:pt x="3769385" y="2732925"/>
                </a:lnTo>
                <a:lnTo>
                  <a:pt x="3782085" y="2777325"/>
                </a:lnTo>
                <a:lnTo>
                  <a:pt x="3793337" y="2821508"/>
                </a:lnTo>
                <a:lnTo>
                  <a:pt x="3803434" y="2866529"/>
                </a:lnTo>
                <a:lnTo>
                  <a:pt x="3812248" y="2912021"/>
                </a:lnTo>
                <a:lnTo>
                  <a:pt x="3819766" y="2957957"/>
                </a:lnTo>
                <a:lnTo>
                  <a:pt x="3825951" y="3004324"/>
                </a:lnTo>
                <a:lnTo>
                  <a:pt x="3830802" y="3051086"/>
                </a:lnTo>
                <a:lnTo>
                  <a:pt x="3834206" y="3097161"/>
                </a:lnTo>
                <a:lnTo>
                  <a:pt x="3836403" y="3146120"/>
                </a:lnTo>
                <a:lnTo>
                  <a:pt x="3837101" y="3193618"/>
                </a:lnTo>
                <a:lnTo>
                  <a:pt x="4146943" y="3193618"/>
                </a:lnTo>
                <a:close/>
              </a:path>
            </a:pathLst>
          </a:custGeom>
          <a:solidFill>
            <a:srgbClr val="F0F0EB"/>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0636230A-2832-C60D-A563-747DEE92A14C}"/>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F0F0EB"/>
          </a:solidFill>
        </p:spPr>
        <p:txBody>
          <a:bodyPr wrap="square" lIns="0" tIns="0" rIns="0" bIns="0" rtlCol="0"/>
          <a:lstStyle/>
          <a:p>
            <a:endParaRPr sz="1092" dirty="0"/>
          </a:p>
        </p:txBody>
      </p:sp>
      <p:sp>
        <p:nvSpPr>
          <p:cNvPr id="2" name="Text Placeholder 2">
            <a:extLst>
              <a:ext uri="{FF2B5EF4-FFF2-40B4-BE49-F238E27FC236}">
                <a16:creationId xmlns:a16="http://schemas.microsoft.com/office/drawing/2014/main" id="{27069C60-1923-A75B-9EAD-B3603A2836A1}"/>
              </a:ext>
            </a:extLst>
          </p:cNvPr>
          <p:cNvSpPr>
            <a:spLocks noGrp="1"/>
          </p:cNvSpPr>
          <p:nvPr>
            <p:ph type="body" sz="quarter" idx="12" hasCustomPrompt="1"/>
          </p:nvPr>
        </p:nvSpPr>
        <p:spPr>
          <a:xfrm>
            <a:off x="3227469" y="2828300"/>
            <a:ext cx="5737062" cy="1026498"/>
          </a:xfrm>
          <a:prstGeom prst="rect">
            <a:avLst/>
          </a:prstGeom>
        </p:spPr>
        <p:txBody>
          <a:bodyPr wrap="square" lIns="0" tIns="0" rIns="0" bIns="0">
            <a:spAutoFit/>
          </a:bodyPr>
          <a:lstStyle>
            <a:lvl1pPr algn="ctr">
              <a:defRPr sz="6670" b="0">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170921164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04">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22879C50-D158-8547-C94B-50D97889ADF7}"/>
              </a:ext>
            </a:extLst>
          </p:cNvPr>
          <p:cNvSpPr>
            <a:spLocks noGrp="1"/>
          </p:cNvSpPr>
          <p:nvPr>
            <p:ph type="pic" sz="quarter" idx="10"/>
          </p:nvPr>
        </p:nvSpPr>
        <p:spPr>
          <a:xfrm>
            <a:off x="0" y="0"/>
            <a:ext cx="12192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2" name="Text Placeholder 2">
            <a:extLst>
              <a:ext uri="{FF2B5EF4-FFF2-40B4-BE49-F238E27FC236}">
                <a16:creationId xmlns:a16="http://schemas.microsoft.com/office/drawing/2014/main" id="{27069C60-1923-A75B-9EAD-B3603A2836A1}"/>
              </a:ext>
            </a:extLst>
          </p:cNvPr>
          <p:cNvSpPr>
            <a:spLocks noGrp="1"/>
          </p:cNvSpPr>
          <p:nvPr>
            <p:ph type="body" sz="quarter" idx="12" hasCustomPrompt="1"/>
          </p:nvPr>
        </p:nvSpPr>
        <p:spPr>
          <a:xfrm>
            <a:off x="3227469" y="2828300"/>
            <a:ext cx="5737062" cy="1026498"/>
          </a:xfrm>
          <a:prstGeom prst="rect">
            <a:avLst/>
          </a:prstGeom>
        </p:spPr>
        <p:txBody>
          <a:bodyPr wrap="square" lIns="0" tIns="0" rIns="0" bIns="0">
            <a:spAutoFit/>
          </a:bodyPr>
          <a:lstStyle>
            <a:lvl1pPr algn="ctr">
              <a:defRPr sz="6670" b="0">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4" name="object 4">
            <a:extLst>
              <a:ext uri="{FF2B5EF4-FFF2-40B4-BE49-F238E27FC236}">
                <a16:creationId xmlns:a16="http://schemas.microsoft.com/office/drawing/2014/main" id="{1EF1F128-90A8-BD1B-97F1-5B41F1C127BF}"/>
              </a:ext>
            </a:extLst>
          </p:cNvPr>
          <p:cNvSpPr/>
          <p:nvPr userDrawn="1"/>
        </p:nvSpPr>
        <p:spPr>
          <a:xfrm rot="10800000">
            <a:off x="349164" y="349446"/>
            <a:ext cx="645799" cy="6159108"/>
          </a:xfrm>
          <a:custGeom>
            <a:avLst/>
            <a:gdLst/>
            <a:ahLst/>
            <a:cxnLst/>
            <a:rect l="l" t="t" r="r" b="b"/>
            <a:pathLst>
              <a:path w="1064894" h="10156825">
                <a:moveTo>
                  <a:pt x="1064752" y="9984387"/>
                </a:moveTo>
                <a:lnTo>
                  <a:pt x="0" y="9984387"/>
                </a:lnTo>
                <a:lnTo>
                  <a:pt x="0" y="10156758"/>
                </a:lnTo>
                <a:lnTo>
                  <a:pt x="1064752" y="10156758"/>
                </a:lnTo>
                <a:lnTo>
                  <a:pt x="1064752" y="9984387"/>
                </a:lnTo>
                <a:close/>
              </a:path>
              <a:path w="1064894" h="10156825">
                <a:moveTo>
                  <a:pt x="1064752" y="9626377"/>
                </a:moveTo>
                <a:lnTo>
                  <a:pt x="0" y="9626377"/>
                </a:lnTo>
                <a:lnTo>
                  <a:pt x="0" y="9798748"/>
                </a:lnTo>
                <a:lnTo>
                  <a:pt x="1064752" y="9798748"/>
                </a:lnTo>
                <a:lnTo>
                  <a:pt x="1064752" y="9626377"/>
                </a:lnTo>
                <a:close/>
              </a:path>
              <a:path w="1064894" h="10156825">
                <a:moveTo>
                  <a:pt x="173020" y="8379985"/>
                </a:moveTo>
                <a:lnTo>
                  <a:pt x="0" y="8379985"/>
                </a:lnTo>
                <a:lnTo>
                  <a:pt x="1111" y="8428658"/>
                </a:lnTo>
                <a:lnTo>
                  <a:pt x="4390" y="8476654"/>
                </a:lnTo>
                <a:lnTo>
                  <a:pt x="9769" y="8523903"/>
                </a:lnTo>
                <a:lnTo>
                  <a:pt x="17188" y="8570392"/>
                </a:lnTo>
                <a:lnTo>
                  <a:pt x="26658" y="8616379"/>
                </a:lnTo>
                <a:lnTo>
                  <a:pt x="38104" y="8661626"/>
                </a:lnTo>
                <a:lnTo>
                  <a:pt x="51477" y="8706086"/>
                </a:lnTo>
                <a:lnTo>
                  <a:pt x="66730" y="8749711"/>
                </a:lnTo>
                <a:lnTo>
                  <a:pt x="83816" y="8792455"/>
                </a:lnTo>
                <a:lnTo>
                  <a:pt x="102687" y="8834269"/>
                </a:lnTo>
                <a:lnTo>
                  <a:pt x="123296" y="8875108"/>
                </a:lnTo>
                <a:lnTo>
                  <a:pt x="145596" y="8914923"/>
                </a:lnTo>
                <a:lnTo>
                  <a:pt x="169538" y="8953667"/>
                </a:lnTo>
                <a:lnTo>
                  <a:pt x="195077" y="8991294"/>
                </a:lnTo>
                <a:lnTo>
                  <a:pt x="222163" y="9027755"/>
                </a:lnTo>
                <a:lnTo>
                  <a:pt x="250751" y="9063005"/>
                </a:lnTo>
                <a:lnTo>
                  <a:pt x="280792" y="9096995"/>
                </a:lnTo>
                <a:lnTo>
                  <a:pt x="312240" y="9129678"/>
                </a:lnTo>
                <a:lnTo>
                  <a:pt x="345046" y="9161008"/>
                </a:lnTo>
                <a:lnTo>
                  <a:pt x="379164" y="9190937"/>
                </a:lnTo>
                <a:lnTo>
                  <a:pt x="414546" y="9219417"/>
                </a:lnTo>
                <a:lnTo>
                  <a:pt x="451145" y="9246403"/>
                </a:lnTo>
                <a:lnTo>
                  <a:pt x="488913" y="9271845"/>
                </a:lnTo>
                <a:lnTo>
                  <a:pt x="527803" y="9295698"/>
                </a:lnTo>
                <a:lnTo>
                  <a:pt x="567768" y="9317914"/>
                </a:lnTo>
                <a:lnTo>
                  <a:pt x="608760" y="9338446"/>
                </a:lnTo>
                <a:lnTo>
                  <a:pt x="650732" y="9357246"/>
                </a:lnTo>
                <a:lnTo>
                  <a:pt x="693636" y="9374268"/>
                </a:lnTo>
                <a:lnTo>
                  <a:pt x="737425" y="9389464"/>
                </a:lnTo>
                <a:lnTo>
                  <a:pt x="782052" y="9402787"/>
                </a:lnTo>
                <a:lnTo>
                  <a:pt x="827470" y="9414190"/>
                </a:lnTo>
                <a:lnTo>
                  <a:pt x="873630" y="9423625"/>
                </a:lnTo>
                <a:lnTo>
                  <a:pt x="920486" y="9431046"/>
                </a:lnTo>
                <a:lnTo>
                  <a:pt x="967989" y="9436405"/>
                </a:lnTo>
                <a:lnTo>
                  <a:pt x="1016094" y="9439655"/>
                </a:lnTo>
                <a:lnTo>
                  <a:pt x="1064752" y="9440749"/>
                </a:lnTo>
                <a:lnTo>
                  <a:pt x="1064752" y="9268367"/>
                </a:lnTo>
                <a:lnTo>
                  <a:pt x="1015896" y="9267050"/>
                </a:lnTo>
                <a:lnTo>
                  <a:pt x="967720" y="9263144"/>
                </a:lnTo>
                <a:lnTo>
                  <a:pt x="920293" y="9256719"/>
                </a:lnTo>
                <a:lnTo>
                  <a:pt x="873682" y="9247842"/>
                </a:lnTo>
                <a:lnTo>
                  <a:pt x="827957" y="9236581"/>
                </a:lnTo>
                <a:lnTo>
                  <a:pt x="783187" y="9223004"/>
                </a:lnTo>
                <a:lnTo>
                  <a:pt x="739438" y="9207181"/>
                </a:lnTo>
                <a:lnTo>
                  <a:pt x="696781" y="9189179"/>
                </a:lnTo>
                <a:lnTo>
                  <a:pt x="655284" y="9169066"/>
                </a:lnTo>
                <a:lnTo>
                  <a:pt x="615014" y="9146910"/>
                </a:lnTo>
                <a:lnTo>
                  <a:pt x="576042" y="9122780"/>
                </a:lnTo>
                <a:lnTo>
                  <a:pt x="538434" y="9096745"/>
                </a:lnTo>
                <a:lnTo>
                  <a:pt x="502260" y="9068872"/>
                </a:lnTo>
                <a:lnTo>
                  <a:pt x="467588" y="9039229"/>
                </a:lnTo>
                <a:lnTo>
                  <a:pt x="434486" y="9007885"/>
                </a:lnTo>
                <a:lnTo>
                  <a:pt x="403024" y="8974908"/>
                </a:lnTo>
                <a:lnTo>
                  <a:pt x="373269" y="8940366"/>
                </a:lnTo>
                <a:lnTo>
                  <a:pt x="345291" y="8904328"/>
                </a:lnTo>
                <a:lnTo>
                  <a:pt x="319157" y="8866862"/>
                </a:lnTo>
                <a:lnTo>
                  <a:pt x="294936" y="8828036"/>
                </a:lnTo>
                <a:lnTo>
                  <a:pt x="272697" y="8787917"/>
                </a:lnTo>
                <a:lnTo>
                  <a:pt x="252508" y="8746576"/>
                </a:lnTo>
                <a:lnTo>
                  <a:pt x="234437" y="8704079"/>
                </a:lnTo>
                <a:lnTo>
                  <a:pt x="218554" y="8660495"/>
                </a:lnTo>
                <a:lnTo>
                  <a:pt x="204926" y="8615892"/>
                </a:lnTo>
                <a:lnTo>
                  <a:pt x="193623" y="8570339"/>
                </a:lnTo>
                <a:lnTo>
                  <a:pt x="184686" y="8523712"/>
                </a:lnTo>
                <a:lnTo>
                  <a:pt x="178262" y="8476654"/>
                </a:lnTo>
                <a:lnTo>
                  <a:pt x="174342" y="8428658"/>
                </a:lnTo>
                <a:lnTo>
                  <a:pt x="173020" y="8379985"/>
                </a:lnTo>
                <a:close/>
              </a:path>
              <a:path w="1064894" h="10156825">
                <a:moveTo>
                  <a:pt x="532381" y="8379985"/>
                </a:moveTo>
                <a:lnTo>
                  <a:pt x="359360" y="8379985"/>
                </a:lnTo>
                <a:lnTo>
                  <a:pt x="360991" y="8428032"/>
                </a:lnTo>
                <a:lnTo>
                  <a:pt x="365811" y="8475220"/>
                </a:lnTo>
                <a:lnTo>
                  <a:pt x="373715" y="8521444"/>
                </a:lnTo>
                <a:lnTo>
                  <a:pt x="384598" y="8566599"/>
                </a:lnTo>
                <a:lnTo>
                  <a:pt x="398354" y="8610579"/>
                </a:lnTo>
                <a:lnTo>
                  <a:pt x="414876" y="8653279"/>
                </a:lnTo>
                <a:lnTo>
                  <a:pt x="434059" y="8694592"/>
                </a:lnTo>
                <a:lnTo>
                  <a:pt x="455797" y="8734415"/>
                </a:lnTo>
                <a:lnTo>
                  <a:pt x="479984" y="8772641"/>
                </a:lnTo>
                <a:lnTo>
                  <a:pt x="506515" y="8809165"/>
                </a:lnTo>
                <a:lnTo>
                  <a:pt x="535284" y="8843881"/>
                </a:lnTo>
                <a:lnTo>
                  <a:pt x="566184" y="8876685"/>
                </a:lnTo>
                <a:lnTo>
                  <a:pt x="599110" y="8907470"/>
                </a:lnTo>
                <a:lnTo>
                  <a:pt x="633957" y="8936131"/>
                </a:lnTo>
                <a:lnTo>
                  <a:pt x="670618" y="8962563"/>
                </a:lnTo>
                <a:lnTo>
                  <a:pt x="708987" y="8986661"/>
                </a:lnTo>
                <a:lnTo>
                  <a:pt x="748959" y="9008318"/>
                </a:lnTo>
                <a:lnTo>
                  <a:pt x="790428" y="9027429"/>
                </a:lnTo>
                <a:lnTo>
                  <a:pt x="833289" y="9043890"/>
                </a:lnTo>
                <a:lnTo>
                  <a:pt x="877434" y="9057594"/>
                </a:lnTo>
                <a:lnTo>
                  <a:pt x="922759" y="9068437"/>
                </a:lnTo>
                <a:lnTo>
                  <a:pt x="969158" y="9076312"/>
                </a:lnTo>
                <a:lnTo>
                  <a:pt x="1016524" y="9081114"/>
                </a:lnTo>
                <a:lnTo>
                  <a:pt x="1064752" y="9082739"/>
                </a:lnTo>
                <a:lnTo>
                  <a:pt x="1064752" y="8910367"/>
                </a:lnTo>
                <a:lnTo>
                  <a:pt x="1016370" y="8908195"/>
                </a:lnTo>
                <a:lnTo>
                  <a:pt x="969190" y="8901805"/>
                </a:lnTo>
                <a:lnTo>
                  <a:pt x="923401" y="8891386"/>
                </a:lnTo>
                <a:lnTo>
                  <a:pt x="879193" y="8877127"/>
                </a:lnTo>
                <a:lnTo>
                  <a:pt x="836755" y="8859216"/>
                </a:lnTo>
                <a:lnTo>
                  <a:pt x="796277" y="8837843"/>
                </a:lnTo>
                <a:lnTo>
                  <a:pt x="757948" y="8813195"/>
                </a:lnTo>
                <a:lnTo>
                  <a:pt x="721958" y="8785463"/>
                </a:lnTo>
                <a:lnTo>
                  <a:pt x="688497" y="8754834"/>
                </a:lnTo>
                <a:lnTo>
                  <a:pt x="657753" y="8721497"/>
                </a:lnTo>
                <a:lnTo>
                  <a:pt x="629917" y="8685642"/>
                </a:lnTo>
                <a:lnTo>
                  <a:pt x="605177" y="8647456"/>
                </a:lnTo>
                <a:lnTo>
                  <a:pt x="583723" y="8607130"/>
                </a:lnTo>
                <a:lnTo>
                  <a:pt x="565745" y="8564850"/>
                </a:lnTo>
                <a:lnTo>
                  <a:pt x="551433" y="8520808"/>
                </a:lnTo>
                <a:lnTo>
                  <a:pt x="540975" y="8475190"/>
                </a:lnTo>
                <a:lnTo>
                  <a:pt x="534626" y="8428658"/>
                </a:lnTo>
                <a:lnTo>
                  <a:pt x="534554" y="8428032"/>
                </a:lnTo>
                <a:lnTo>
                  <a:pt x="532381" y="8379985"/>
                </a:lnTo>
                <a:close/>
              </a:path>
              <a:path w="1064894" h="10156825">
                <a:moveTo>
                  <a:pt x="1064752" y="6775594"/>
                </a:moveTo>
                <a:lnTo>
                  <a:pt x="0" y="6775594"/>
                </a:lnTo>
                <a:lnTo>
                  <a:pt x="0" y="6947966"/>
                </a:lnTo>
                <a:lnTo>
                  <a:pt x="1064752" y="6947966"/>
                </a:lnTo>
                <a:lnTo>
                  <a:pt x="1064752" y="6775594"/>
                </a:lnTo>
                <a:close/>
              </a:path>
              <a:path w="1064894" h="10156825">
                <a:moveTo>
                  <a:pt x="1064752" y="6417584"/>
                </a:moveTo>
                <a:lnTo>
                  <a:pt x="0" y="6417584"/>
                </a:lnTo>
                <a:lnTo>
                  <a:pt x="0" y="6589956"/>
                </a:lnTo>
                <a:lnTo>
                  <a:pt x="1064752" y="6589956"/>
                </a:lnTo>
                <a:lnTo>
                  <a:pt x="1064752" y="6417584"/>
                </a:lnTo>
                <a:close/>
              </a:path>
              <a:path w="1064894" h="10156825">
                <a:moveTo>
                  <a:pt x="173020" y="5171193"/>
                </a:moveTo>
                <a:lnTo>
                  <a:pt x="0" y="5171193"/>
                </a:lnTo>
                <a:lnTo>
                  <a:pt x="1111" y="5219866"/>
                </a:lnTo>
                <a:lnTo>
                  <a:pt x="4390" y="5267861"/>
                </a:lnTo>
                <a:lnTo>
                  <a:pt x="9769" y="5315111"/>
                </a:lnTo>
                <a:lnTo>
                  <a:pt x="17188" y="5361599"/>
                </a:lnTo>
                <a:lnTo>
                  <a:pt x="26658" y="5407586"/>
                </a:lnTo>
                <a:lnTo>
                  <a:pt x="38104" y="5452833"/>
                </a:lnTo>
                <a:lnTo>
                  <a:pt x="51477" y="5497293"/>
                </a:lnTo>
                <a:lnTo>
                  <a:pt x="66730" y="5540918"/>
                </a:lnTo>
                <a:lnTo>
                  <a:pt x="83816" y="5583661"/>
                </a:lnTo>
                <a:lnTo>
                  <a:pt x="102687" y="5625475"/>
                </a:lnTo>
                <a:lnTo>
                  <a:pt x="123296" y="5666313"/>
                </a:lnTo>
                <a:lnTo>
                  <a:pt x="145596" y="5706127"/>
                </a:lnTo>
                <a:lnTo>
                  <a:pt x="169538" y="5744871"/>
                </a:lnTo>
                <a:lnTo>
                  <a:pt x="195077" y="5782498"/>
                </a:lnTo>
                <a:lnTo>
                  <a:pt x="222163" y="5818959"/>
                </a:lnTo>
                <a:lnTo>
                  <a:pt x="250751" y="5854208"/>
                </a:lnTo>
                <a:lnTo>
                  <a:pt x="280792" y="5888198"/>
                </a:lnTo>
                <a:lnTo>
                  <a:pt x="312240" y="5920881"/>
                </a:lnTo>
                <a:lnTo>
                  <a:pt x="345046" y="5952210"/>
                </a:lnTo>
                <a:lnTo>
                  <a:pt x="379164" y="5982138"/>
                </a:lnTo>
                <a:lnTo>
                  <a:pt x="414546" y="6010619"/>
                </a:lnTo>
                <a:lnTo>
                  <a:pt x="451145" y="6037603"/>
                </a:lnTo>
                <a:lnTo>
                  <a:pt x="488913" y="6063046"/>
                </a:lnTo>
                <a:lnTo>
                  <a:pt x="527803" y="6086898"/>
                </a:lnTo>
                <a:lnTo>
                  <a:pt x="567768" y="6109114"/>
                </a:lnTo>
                <a:lnTo>
                  <a:pt x="608760" y="6129645"/>
                </a:lnTo>
                <a:lnTo>
                  <a:pt x="650732" y="6148445"/>
                </a:lnTo>
                <a:lnTo>
                  <a:pt x="693636" y="6165466"/>
                </a:lnTo>
                <a:lnTo>
                  <a:pt x="737425" y="6180662"/>
                </a:lnTo>
                <a:lnTo>
                  <a:pt x="782052" y="6193985"/>
                </a:lnTo>
                <a:lnTo>
                  <a:pt x="827470" y="6205387"/>
                </a:lnTo>
                <a:lnTo>
                  <a:pt x="873630" y="6214823"/>
                </a:lnTo>
                <a:lnTo>
                  <a:pt x="920486" y="6222243"/>
                </a:lnTo>
                <a:lnTo>
                  <a:pt x="967989" y="6227602"/>
                </a:lnTo>
                <a:lnTo>
                  <a:pt x="1016094" y="6230852"/>
                </a:lnTo>
                <a:lnTo>
                  <a:pt x="1064752" y="6231946"/>
                </a:lnTo>
                <a:lnTo>
                  <a:pt x="1064752" y="6059574"/>
                </a:lnTo>
                <a:lnTo>
                  <a:pt x="1015896" y="6058257"/>
                </a:lnTo>
                <a:lnTo>
                  <a:pt x="967720" y="6054352"/>
                </a:lnTo>
                <a:lnTo>
                  <a:pt x="920293" y="6047927"/>
                </a:lnTo>
                <a:lnTo>
                  <a:pt x="873682" y="6039049"/>
                </a:lnTo>
                <a:lnTo>
                  <a:pt x="827957" y="6027788"/>
                </a:lnTo>
                <a:lnTo>
                  <a:pt x="783187" y="6014212"/>
                </a:lnTo>
                <a:lnTo>
                  <a:pt x="739438" y="5998389"/>
                </a:lnTo>
                <a:lnTo>
                  <a:pt x="696781" y="5980386"/>
                </a:lnTo>
                <a:lnTo>
                  <a:pt x="655284" y="5960273"/>
                </a:lnTo>
                <a:lnTo>
                  <a:pt x="615014" y="5938118"/>
                </a:lnTo>
                <a:lnTo>
                  <a:pt x="576042" y="5913988"/>
                </a:lnTo>
                <a:lnTo>
                  <a:pt x="538434" y="5887952"/>
                </a:lnTo>
                <a:lnTo>
                  <a:pt x="502260" y="5860079"/>
                </a:lnTo>
                <a:lnTo>
                  <a:pt x="467588" y="5830436"/>
                </a:lnTo>
                <a:lnTo>
                  <a:pt x="434486" y="5799093"/>
                </a:lnTo>
                <a:lnTo>
                  <a:pt x="403024" y="5766116"/>
                </a:lnTo>
                <a:lnTo>
                  <a:pt x="373269" y="5731574"/>
                </a:lnTo>
                <a:lnTo>
                  <a:pt x="345291" y="5695536"/>
                </a:lnTo>
                <a:lnTo>
                  <a:pt x="319157" y="5658070"/>
                </a:lnTo>
                <a:lnTo>
                  <a:pt x="294936" y="5619243"/>
                </a:lnTo>
                <a:lnTo>
                  <a:pt x="272697" y="5579125"/>
                </a:lnTo>
                <a:lnTo>
                  <a:pt x="252508" y="5537783"/>
                </a:lnTo>
                <a:lnTo>
                  <a:pt x="234437" y="5495287"/>
                </a:lnTo>
                <a:lnTo>
                  <a:pt x="218554" y="5451703"/>
                </a:lnTo>
                <a:lnTo>
                  <a:pt x="204926" y="5407100"/>
                </a:lnTo>
                <a:lnTo>
                  <a:pt x="193623" y="5361547"/>
                </a:lnTo>
                <a:lnTo>
                  <a:pt x="184686" y="5314919"/>
                </a:lnTo>
                <a:lnTo>
                  <a:pt x="178262" y="5267861"/>
                </a:lnTo>
                <a:lnTo>
                  <a:pt x="174342" y="5219866"/>
                </a:lnTo>
                <a:lnTo>
                  <a:pt x="173020" y="5171193"/>
                </a:lnTo>
                <a:close/>
              </a:path>
              <a:path w="1064894" h="10156825">
                <a:moveTo>
                  <a:pt x="532381" y="5171193"/>
                </a:moveTo>
                <a:lnTo>
                  <a:pt x="359360" y="5171193"/>
                </a:lnTo>
                <a:lnTo>
                  <a:pt x="360991" y="5219240"/>
                </a:lnTo>
                <a:lnTo>
                  <a:pt x="365811" y="5266428"/>
                </a:lnTo>
                <a:lnTo>
                  <a:pt x="373715" y="5312652"/>
                </a:lnTo>
                <a:lnTo>
                  <a:pt x="384598" y="5357807"/>
                </a:lnTo>
                <a:lnTo>
                  <a:pt x="398354" y="5401787"/>
                </a:lnTo>
                <a:lnTo>
                  <a:pt x="414876" y="5444486"/>
                </a:lnTo>
                <a:lnTo>
                  <a:pt x="434059" y="5485800"/>
                </a:lnTo>
                <a:lnTo>
                  <a:pt x="455797" y="5525623"/>
                </a:lnTo>
                <a:lnTo>
                  <a:pt x="479984" y="5563849"/>
                </a:lnTo>
                <a:lnTo>
                  <a:pt x="506515" y="5600372"/>
                </a:lnTo>
                <a:lnTo>
                  <a:pt x="535284" y="5635089"/>
                </a:lnTo>
                <a:lnTo>
                  <a:pt x="566184" y="5667892"/>
                </a:lnTo>
                <a:lnTo>
                  <a:pt x="599110" y="5698677"/>
                </a:lnTo>
                <a:lnTo>
                  <a:pt x="633957" y="5727339"/>
                </a:lnTo>
                <a:lnTo>
                  <a:pt x="670618" y="5753771"/>
                </a:lnTo>
                <a:lnTo>
                  <a:pt x="708987" y="5777868"/>
                </a:lnTo>
                <a:lnTo>
                  <a:pt x="748959" y="5799525"/>
                </a:lnTo>
                <a:lnTo>
                  <a:pt x="790428" y="5818637"/>
                </a:lnTo>
                <a:lnTo>
                  <a:pt x="833289" y="5835098"/>
                </a:lnTo>
                <a:lnTo>
                  <a:pt x="877434" y="5848802"/>
                </a:lnTo>
                <a:lnTo>
                  <a:pt x="922759" y="5859645"/>
                </a:lnTo>
                <a:lnTo>
                  <a:pt x="969158" y="5867520"/>
                </a:lnTo>
                <a:lnTo>
                  <a:pt x="1016524" y="5872322"/>
                </a:lnTo>
                <a:lnTo>
                  <a:pt x="1064752" y="5873946"/>
                </a:lnTo>
                <a:lnTo>
                  <a:pt x="1064752" y="5701575"/>
                </a:lnTo>
                <a:lnTo>
                  <a:pt x="1016370" y="5699403"/>
                </a:lnTo>
                <a:lnTo>
                  <a:pt x="969190" y="5693013"/>
                </a:lnTo>
                <a:lnTo>
                  <a:pt x="923401" y="5682593"/>
                </a:lnTo>
                <a:lnTo>
                  <a:pt x="879193" y="5668334"/>
                </a:lnTo>
                <a:lnTo>
                  <a:pt x="836755" y="5650422"/>
                </a:lnTo>
                <a:lnTo>
                  <a:pt x="796277" y="5629048"/>
                </a:lnTo>
                <a:lnTo>
                  <a:pt x="757948" y="5604400"/>
                </a:lnTo>
                <a:lnTo>
                  <a:pt x="721958" y="5576667"/>
                </a:lnTo>
                <a:lnTo>
                  <a:pt x="688497" y="5546037"/>
                </a:lnTo>
                <a:lnTo>
                  <a:pt x="657753" y="5512700"/>
                </a:lnTo>
                <a:lnTo>
                  <a:pt x="629917" y="5476845"/>
                </a:lnTo>
                <a:lnTo>
                  <a:pt x="605177" y="5438659"/>
                </a:lnTo>
                <a:lnTo>
                  <a:pt x="583723" y="5398333"/>
                </a:lnTo>
                <a:lnTo>
                  <a:pt x="565745" y="5356054"/>
                </a:lnTo>
                <a:lnTo>
                  <a:pt x="551433" y="5312012"/>
                </a:lnTo>
                <a:lnTo>
                  <a:pt x="540975" y="5266395"/>
                </a:lnTo>
                <a:lnTo>
                  <a:pt x="534626" y="5219866"/>
                </a:lnTo>
                <a:lnTo>
                  <a:pt x="534554" y="5219240"/>
                </a:lnTo>
                <a:lnTo>
                  <a:pt x="532381" y="5171193"/>
                </a:lnTo>
                <a:close/>
              </a:path>
              <a:path w="1064894" h="10156825">
                <a:moveTo>
                  <a:pt x="1064752" y="3566791"/>
                </a:moveTo>
                <a:lnTo>
                  <a:pt x="0" y="3566791"/>
                </a:lnTo>
                <a:lnTo>
                  <a:pt x="0" y="3739163"/>
                </a:lnTo>
                <a:lnTo>
                  <a:pt x="1064752" y="3739163"/>
                </a:lnTo>
                <a:lnTo>
                  <a:pt x="1064752" y="3566791"/>
                </a:lnTo>
                <a:close/>
              </a:path>
              <a:path w="1064894" h="10156825">
                <a:moveTo>
                  <a:pt x="1064752" y="3208792"/>
                </a:moveTo>
                <a:lnTo>
                  <a:pt x="0" y="3208792"/>
                </a:lnTo>
                <a:lnTo>
                  <a:pt x="0" y="3381164"/>
                </a:lnTo>
                <a:lnTo>
                  <a:pt x="1064752" y="3381164"/>
                </a:lnTo>
                <a:lnTo>
                  <a:pt x="1064752" y="3208792"/>
                </a:lnTo>
                <a:close/>
              </a:path>
              <a:path w="1064894" h="10156825">
                <a:moveTo>
                  <a:pt x="173020" y="1962400"/>
                </a:moveTo>
                <a:lnTo>
                  <a:pt x="0" y="1962400"/>
                </a:lnTo>
                <a:lnTo>
                  <a:pt x="1111" y="2011075"/>
                </a:lnTo>
                <a:lnTo>
                  <a:pt x="4390" y="2059071"/>
                </a:lnTo>
                <a:lnTo>
                  <a:pt x="9770" y="2106321"/>
                </a:lnTo>
                <a:lnTo>
                  <a:pt x="17188" y="2152810"/>
                </a:lnTo>
                <a:lnTo>
                  <a:pt x="26658" y="2198798"/>
                </a:lnTo>
                <a:lnTo>
                  <a:pt x="38104" y="2244045"/>
                </a:lnTo>
                <a:lnTo>
                  <a:pt x="51477" y="2288505"/>
                </a:lnTo>
                <a:lnTo>
                  <a:pt x="66730" y="2332131"/>
                </a:lnTo>
                <a:lnTo>
                  <a:pt x="83816" y="2374875"/>
                </a:lnTo>
                <a:lnTo>
                  <a:pt x="102687" y="2416689"/>
                </a:lnTo>
                <a:lnTo>
                  <a:pt x="123296" y="2457528"/>
                </a:lnTo>
                <a:lnTo>
                  <a:pt x="145596" y="2497343"/>
                </a:lnTo>
                <a:lnTo>
                  <a:pt x="169538" y="2536087"/>
                </a:lnTo>
                <a:lnTo>
                  <a:pt x="195077" y="2573713"/>
                </a:lnTo>
                <a:lnTo>
                  <a:pt x="222163" y="2610175"/>
                </a:lnTo>
                <a:lnTo>
                  <a:pt x="250751" y="2645424"/>
                </a:lnTo>
                <a:lnTo>
                  <a:pt x="280792" y="2679414"/>
                </a:lnTo>
                <a:lnTo>
                  <a:pt x="312240" y="2712098"/>
                </a:lnTo>
                <a:lnTo>
                  <a:pt x="345046" y="2743427"/>
                </a:lnTo>
                <a:lnTo>
                  <a:pt x="379164" y="2773356"/>
                </a:lnTo>
                <a:lnTo>
                  <a:pt x="414546" y="2801836"/>
                </a:lnTo>
                <a:lnTo>
                  <a:pt x="451145" y="2828821"/>
                </a:lnTo>
                <a:lnTo>
                  <a:pt x="488913" y="2854263"/>
                </a:lnTo>
                <a:lnTo>
                  <a:pt x="527803" y="2878116"/>
                </a:lnTo>
                <a:lnTo>
                  <a:pt x="567768" y="2900331"/>
                </a:lnTo>
                <a:lnTo>
                  <a:pt x="608760" y="2920863"/>
                </a:lnTo>
                <a:lnTo>
                  <a:pt x="650732" y="2939663"/>
                </a:lnTo>
                <a:lnTo>
                  <a:pt x="693636" y="2956684"/>
                </a:lnTo>
                <a:lnTo>
                  <a:pt x="737425" y="2971880"/>
                </a:lnTo>
                <a:lnTo>
                  <a:pt x="782052" y="2985203"/>
                </a:lnTo>
                <a:lnTo>
                  <a:pt x="827470" y="2996605"/>
                </a:lnTo>
                <a:lnTo>
                  <a:pt x="873630" y="3006041"/>
                </a:lnTo>
                <a:lnTo>
                  <a:pt x="920486" y="3013461"/>
                </a:lnTo>
                <a:lnTo>
                  <a:pt x="967989" y="3018820"/>
                </a:lnTo>
                <a:lnTo>
                  <a:pt x="1016094" y="3022070"/>
                </a:lnTo>
                <a:lnTo>
                  <a:pt x="1064752" y="3023164"/>
                </a:lnTo>
                <a:lnTo>
                  <a:pt x="1064752" y="2850792"/>
                </a:lnTo>
                <a:lnTo>
                  <a:pt x="1015896" y="2849475"/>
                </a:lnTo>
                <a:lnTo>
                  <a:pt x="967720" y="2845570"/>
                </a:lnTo>
                <a:lnTo>
                  <a:pt x="920293" y="2839145"/>
                </a:lnTo>
                <a:lnTo>
                  <a:pt x="873682" y="2830267"/>
                </a:lnTo>
                <a:lnTo>
                  <a:pt x="827957" y="2819006"/>
                </a:lnTo>
                <a:lnTo>
                  <a:pt x="783187" y="2805430"/>
                </a:lnTo>
                <a:lnTo>
                  <a:pt x="739438" y="2789607"/>
                </a:lnTo>
                <a:lnTo>
                  <a:pt x="696781" y="2771604"/>
                </a:lnTo>
                <a:lnTo>
                  <a:pt x="655284" y="2751491"/>
                </a:lnTo>
                <a:lnTo>
                  <a:pt x="615014" y="2729335"/>
                </a:lnTo>
                <a:lnTo>
                  <a:pt x="576042" y="2705206"/>
                </a:lnTo>
                <a:lnTo>
                  <a:pt x="538434" y="2679170"/>
                </a:lnTo>
                <a:lnTo>
                  <a:pt x="502260" y="2651296"/>
                </a:lnTo>
                <a:lnTo>
                  <a:pt x="467588" y="2621654"/>
                </a:lnTo>
                <a:lnTo>
                  <a:pt x="434486" y="2590309"/>
                </a:lnTo>
                <a:lnTo>
                  <a:pt x="403024" y="2557332"/>
                </a:lnTo>
                <a:lnTo>
                  <a:pt x="373269" y="2522790"/>
                </a:lnTo>
                <a:lnTo>
                  <a:pt x="345291" y="2486752"/>
                </a:lnTo>
                <a:lnTo>
                  <a:pt x="319157" y="2449285"/>
                </a:lnTo>
                <a:lnTo>
                  <a:pt x="294936" y="2410458"/>
                </a:lnTo>
                <a:lnTo>
                  <a:pt x="272697" y="2370340"/>
                </a:lnTo>
                <a:lnTo>
                  <a:pt x="252508" y="2328997"/>
                </a:lnTo>
                <a:lnTo>
                  <a:pt x="234437" y="2286500"/>
                </a:lnTo>
                <a:lnTo>
                  <a:pt x="218554" y="2242915"/>
                </a:lnTo>
                <a:lnTo>
                  <a:pt x="204926" y="2198312"/>
                </a:lnTo>
                <a:lnTo>
                  <a:pt x="193623" y="2152758"/>
                </a:lnTo>
                <a:lnTo>
                  <a:pt x="184686" y="2106129"/>
                </a:lnTo>
                <a:lnTo>
                  <a:pt x="178262" y="2059071"/>
                </a:lnTo>
                <a:lnTo>
                  <a:pt x="174342" y="2011075"/>
                </a:lnTo>
                <a:lnTo>
                  <a:pt x="173020" y="1962400"/>
                </a:lnTo>
                <a:close/>
              </a:path>
              <a:path w="1064894" h="10156825">
                <a:moveTo>
                  <a:pt x="532381" y="1962400"/>
                </a:moveTo>
                <a:lnTo>
                  <a:pt x="359360" y="1962400"/>
                </a:lnTo>
                <a:lnTo>
                  <a:pt x="360991" y="2010447"/>
                </a:lnTo>
                <a:lnTo>
                  <a:pt x="365811" y="2057635"/>
                </a:lnTo>
                <a:lnTo>
                  <a:pt x="373715" y="2103860"/>
                </a:lnTo>
                <a:lnTo>
                  <a:pt x="384598" y="2149014"/>
                </a:lnTo>
                <a:lnTo>
                  <a:pt x="398354" y="2192994"/>
                </a:lnTo>
                <a:lnTo>
                  <a:pt x="414876" y="2235694"/>
                </a:lnTo>
                <a:lnTo>
                  <a:pt x="434059" y="2277008"/>
                </a:lnTo>
                <a:lnTo>
                  <a:pt x="455797" y="2316830"/>
                </a:lnTo>
                <a:lnTo>
                  <a:pt x="479984" y="2355056"/>
                </a:lnTo>
                <a:lnTo>
                  <a:pt x="506515" y="2391580"/>
                </a:lnTo>
                <a:lnTo>
                  <a:pt x="535284" y="2426297"/>
                </a:lnTo>
                <a:lnTo>
                  <a:pt x="566184" y="2459100"/>
                </a:lnTo>
                <a:lnTo>
                  <a:pt x="599110" y="2489885"/>
                </a:lnTo>
                <a:lnTo>
                  <a:pt x="633957" y="2518546"/>
                </a:lnTo>
                <a:lnTo>
                  <a:pt x="670618" y="2544978"/>
                </a:lnTo>
                <a:lnTo>
                  <a:pt x="708987" y="2569076"/>
                </a:lnTo>
                <a:lnTo>
                  <a:pt x="748959" y="2590733"/>
                </a:lnTo>
                <a:lnTo>
                  <a:pt x="790428" y="2609845"/>
                </a:lnTo>
                <a:lnTo>
                  <a:pt x="833289" y="2626305"/>
                </a:lnTo>
                <a:lnTo>
                  <a:pt x="877434" y="2640010"/>
                </a:lnTo>
                <a:lnTo>
                  <a:pt x="922759" y="2650852"/>
                </a:lnTo>
                <a:lnTo>
                  <a:pt x="969158" y="2658727"/>
                </a:lnTo>
                <a:lnTo>
                  <a:pt x="1016524" y="2663530"/>
                </a:lnTo>
                <a:lnTo>
                  <a:pt x="1064752" y="2665154"/>
                </a:lnTo>
                <a:lnTo>
                  <a:pt x="1064752" y="2492782"/>
                </a:lnTo>
                <a:lnTo>
                  <a:pt x="1016370" y="2490610"/>
                </a:lnTo>
                <a:lnTo>
                  <a:pt x="969190" y="2484221"/>
                </a:lnTo>
                <a:lnTo>
                  <a:pt x="923401" y="2473802"/>
                </a:lnTo>
                <a:lnTo>
                  <a:pt x="879193" y="2459542"/>
                </a:lnTo>
                <a:lnTo>
                  <a:pt x="836755" y="2441632"/>
                </a:lnTo>
                <a:lnTo>
                  <a:pt x="796277" y="2420258"/>
                </a:lnTo>
                <a:lnTo>
                  <a:pt x="757948" y="2395611"/>
                </a:lnTo>
                <a:lnTo>
                  <a:pt x="721958" y="2367878"/>
                </a:lnTo>
                <a:lnTo>
                  <a:pt x="688497" y="2337249"/>
                </a:lnTo>
                <a:lnTo>
                  <a:pt x="657753" y="2303912"/>
                </a:lnTo>
                <a:lnTo>
                  <a:pt x="629917" y="2268057"/>
                </a:lnTo>
                <a:lnTo>
                  <a:pt x="605177" y="2229871"/>
                </a:lnTo>
                <a:lnTo>
                  <a:pt x="583723" y="2189545"/>
                </a:lnTo>
                <a:lnTo>
                  <a:pt x="565745" y="2147266"/>
                </a:lnTo>
                <a:lnTo>
                  <a:pt x="551433" y="2103223"/>
                </a:lnTo>
                <a:lnTo>
                  <a:pt x="540975" y="2057605"/>
                </a:lnTo>
                <a:lnTo>
                  <a:pt x="534626" y="2011075"/>
                </a:lnTo>
                <a:lnTo>
                  <a:pt x="534554" y="2010447"/>
                </a:lnTo>
                <a:lnTo>
                  <a:pt x="532381" y="1962400"/>
                </a:lnTo>
                <a:close/>
              </a:path>
              <a:path w="1064894" h="10156825">
                <a:moveTo>
                  <a:pt x="1064752" y="358010"/>
                </a:moveTo>
                <a:lnTo>
                  <a:pt x="0" y="358010"/>
                </a:lnTo>
                <a:lnTo>
                  <a:pt x="0" y="530381"/>
                </a:lnTo>
                <a:lnTo>
                  <a:pt x="1064752" y="530381"/>
                </a:lnTo>
                <a:lnTo>
                  <a:pt x="1064752" y="358010"/>
                </a:lnTo>
                <a:close/>
              </a:path>
              <a:path w="1064894" h="10156825">
                <a:moveTo>
                  <a:pt x="1064752" y="0"/>
                </a:moveTo>
                <a:lnTo>
                  <a:pt x="0" y="0"/>
                </a:lnTo>
                <a:lnTo>
                  <a:pt x="0" y="172371"/>
                </a:lnTo>
                <a:lnTo>
                  <a:pt x="1064752" y="172371"/>
                </a:lnTo>
                <a:lnTo>
                  <a:pt x="1064752" y="0"/>
                </a:lnTo>
                <a:close/>
              </a:path>
              <a:path w="1064894" h="10156825">
                <a:moveTo>
                  <a:pt x="1064752" y="716009"/>
                </a:moveTo>
                <a:lnTo>
                  <a:pt x="1016094" y="717103"/>
                </a:lnTo>
                <a:lnTo>
                  <a:pt x="967989" y="720353"/>
                </a:lnTo>
                <a:lnTo>
                  <a:pt x="920486" y="725712"/>
                </a:lnTo>
                <a:lnTo>
                  <a:pt x="873630" y="733133"/>
                </a:lnTo>
                <a:lnTo>
                  <a:pt x="827470" y="742568"/>
                </a:lnTo>
                <a:lnTo>
                  <a:pt x="782052" y="753971"/>
                </a:lnTo>
                <a:lnTo>
                  <a:pt x="737425" y="767294"/>
                </a:lnTo>
                <a:lnTo>
                  <a:pt x="693636" y="782490"/>
                </a:lnTo>
                <a:lnTo>
                  <a:pt x="650732" y="799512"/>
                </a:lnTo>
                <a:lnTo>
                  <a:pt x="608760" y="818312"/>
                </a:lnTo>
                <a:lnTo>
                  <a:pt x="567768" y="838844"/>
                </a:lnTo>
                <a:lnTo>
                  <a:pt x="527803" y="861060"/>
                </a:lnTo>
                <a:lnTo>
                  <a:pt x="488913" y="884912"/>
                </a:lnTo>
                <a:lnTo>
                  <a:pt x="451145" y="910355"/>
                </a:lnTo>
                <a:lnTo>
                  <a:pt x="414546" y="937340"/>
                </a:lnTo>
                <a:lnTo>
                  <a:pt x="379164" y="965821"/>
                </a:lnTo>
                <a:lnTo>
                  <a:pt x="345046" y="995750"/>
                </a:lnTo>
                <a:lnTo>
                  <a:pt x="312240" y="1027079"/>
                </a:lnTo>
                <a:lnTo>
                  <a:pt x="280792" y="1059763"/>
                </a:lnTo>
                <a:lnTo>
                  <a:pt x="250751" y="1093753"/>
                </a:lnTo>
                <a:lnTo>
                  <a:pt x="222163" y="1129003"/>
                </a:lnTo>
                <a:lnTo>
                  <a:pt x="195077" y="1165464"/>
                </a:lnTo>
                <a:lnTo>
                  <a:pt x="169538" y="1203091"/>
                </a:lnTo>
                <a:lnTo>
                  <a:pt x="145596" y="1241835"/>
                </a:lnTo>
                <a:lnTo>
                  <a:pt x="123296" y="1281650"/>
                </a:lnTo>
                <a:lnTo>
                  <a:pt x="102687" y="1322489"/>
                </a:lnTo>
                <a:lnTo>
                  <a:pt x="83816" y="1364303"/>
                </a:lnTo>
                <a:lnTo>
                  <a:pt x="66730" y="1407046"/>
                </a:lnTo>
                <a:lnTo>
                  <a:pt x="51477" y="1450672"/>
                </a:lnTo>
                <a:lnTo>
                  <a:pt x="38104" y="1495131"/>
                </a:lnTo>
                <a:lnTo>
                  <a:pt x="26658" y="1540379"/>
                </a:lnTo>
                <a:lnTo>
                  <a:pt x="17179" y="1586418"/>
                </a:lnTo>
                <a:lnTo>
                  <a:pt x="9739" y="1633046"/>
                </a:lnTo>
                <a:lnTo>
                  <a:pt x="4390" y="1680104"/>
                </a:lnTo>
                <a:lnTo>
                  <a:pt x="1111" y="1728100"/>
                </a:lnTo>
                <a:lnTo>
                  <a:pt x="0" y="1776773"/>
                </a:lnTo>
                <a:lnTo>
                  <a:pt x="173020" y="1776773"/>
                </a:lnTo>
                <a:lnTo>
                  <a:pt x="174342" y="1728100"/>
                </a:lnTo>
                <a:lnTo>
                  <a:pt x="178262" y="1680104"/>
                </a:lnTo>
                <a:lnTo>
                  <a:pt x="184712" y="1632854"/>
                </a:lnTo>
                <a:lnTo>
                  <a:pt x="193636" y="1586366"/>
                </a:lnTo>
                <a:lnTo>
                  <a:pt x="204926" y="1540865"/>
                </a:lnTo>
                <a:lnTo>
                  <a:pt x="218554" y="1496262"/>
                </a:lnTo>
                <a:lnTo>
                  <a:pt x="234437" y="1452677"/>
                </a:lnTo>
                <a:lnTo>
                  <a:pt x="252508" y="1410180"/>
                </a:lnTo>
                <a:lnTo>
                  <a:pt x="272697" y="1368838"/>
                </a:lnTo>
                <a:lnTo>
                  <a:pt x="294936" y="1328720"/>
                </a:lnTo>
                <a:lnTo>
                  <a:pt x="319157" y="1289893"/>
                </a:lnTo>
                <a:lnTo>
                  <a:pt x="345291" y="1252426"/>
                </a:lnTo>
                <a:lnTo>
                  <a:pt x="373269" y="1216387"/>
                </a:lnTo>
                <a:lnTo>
                  <a:pt x="403024" y="1181845"/>
                </a:lnTo>
                <a:lnTo>
                  <a:pt x="434486" y="1148868"/>
                </a:lnTo>
                <a:lnTo>
                  <a:pt x="467588" y="1117523"/>
                </a:lnTo>
                <a:lnTo>
                  <a:pt x="502260" y="1087880"/>
                </a:lnTo>
                <a:lnTo>
                  <a:pt x="538434" y="1060006"/>
                </a:lnTo>
                <a:lnTo>
                  <a:pt x="576042" y="1033970"/>
                </a:lnTo>
                <a:lnTo>
                  <a:pt x="615014" y="1009840"/>
                </a:lnTo>
                <a:lnTo>
                  <a:pt x="655284" y="987684"/>
                </a:lnTo>
                <a:lnTo>
                  <a:pt x="696781" y="967571"/>
                </a:lnTo>
                <a:lnTo>
                  <a:pt x="739438" y="949568"/>
                </a:lnTo>
                <a:lnTo>
                  <a:pt x="783187" y="933744"/>
                </a:lnTo>
                <a:lnTo>
                  <a:pt x="827957" y="920167"/>
                </a:lnTo>
                <a:lnTo>
                  <a:pt x="873682" y="908906"/>
                </a:lnTo>
                <a:lnTo>
                  <a:pt x="920293" y="900029"/>
                </a:lnTo>
                <a:lnTo>
                  <a:pt x="967720" y="893603"/>
                </a:lnTo>
                <a:lnTo>
                  <a:pt x="1015896" y="889698"/>
                </a:lnTo>
                <a:lnTo>
                  <a:pt x="1064752" y="888381"/>
                </a:lnTo>
                <a:lnTo>
                  <a:pt x="1064752" y="716009"/>
                </a:lnTo>
                <a:close/>
              </a:path>
              <a:path w="1064894" h="10156825">
                <a:moveTo>
                  <a:pt x="1064752" y="1074019"/>
                </a:moveTo>
                <a:lnTo>
                  <a:pt x="1016524" y="1075643"/>
                </a:lnTo>
                <a:lnTo>
                  <a:pt x="969158" y="1080446"/>
                </a:lnTo>
                <a:lnTo>
                  <a:pt x="922759" y="1088321"/>
                </a:lnTo>
                <a:lnTo>
                  <a:pt x="877434" y="1099163"/>
                </a:lnTo>
                <a:lnTo>
                  <a:pt x="833289" y="1112868"/>
                </a:lnTo>
                <a:lnTo>
                  <a:pt x="790428" y="1129328"/>
                </a:lnTo>
                <a:lnTo>
                  <a:pt x="748959" y="1148440"/>
                </a:lnTo>
                <a:lnTo>
                  <a:pt x="708987" y="1170097"/>
                </a:lnTo>
                <a:lnTo>
                  <a:pt x="670618" y="1194195"/>
                </a:lnTo>
                <a:lnTo>
                  <a:pt x="633957" y="1220627"/>
                </a:lnTo>
                <a:lnTo>
                  <a:pt x="599110" y="1249288"/>
                </a:lnTo>
                <a:lnTo>
                  <a:pt x="566184" y="1280073"/>
                </a:lnTo>
                <a:lnTo>
                  <a:pt x="535284" y="1312877"/>
                </a:lnTo>
                <a:lnTo>
                  <a:pt x="506515" y="1347593"/>
                </a:lnTo>
                <a:lnTo>
                  <a:pt x="479984" y="1384117"/>
                </a:lnTo>
                <a:lnTo>
                  <a:pt x="455797" y="1422343"/>
                </a:lnTo>
                <a:lnTo>
                  <a:pt x="434059" y="1462165"/>
                </a:lnTo>
                <a:lnTo>
                  <a:pt x="414876" y="1503479"/>
                </a:lnTo>
                <a:lnTo>
                  <a:pt x="398354" y="1546179"/>
                </a:lnTo>
                <a:lnTo>
                  <a:pt x="384598" y="1590159"/>
                </a:lnTo>
                <a:lnTo>
                  <a:pt x="373715" y="1635313"/>
                </a:lnTo>
                <a:lnTo>
                  <a:pt x="365808" y="1681568"/>
                </a:lnTo>
                <a:lnTo>
                  <a:pt x="360991" y="1728726"/>
                </a:lnTo>
                <a:lnTo>
                  <a:pt x="359360" y="1776773"/>
                </a:lnTo>
                <a:lnTo>
                  <a:pt x="532381" y="1776773"/>
                </a:lnTo>
                <a:lnTo>
                  <a:pt x="534554" y="1728726"/>
                </a:lnTo>
                <a:lnTo>
                  <a:pt x="534626" y="1728100"/>
                </a:lnTo>
                <a:lnTo>
                  <a:pt x="540982" y="1681538"/>
                </a:lnTo>
                <a:lnTo>
                  <a:pt x="551433" y="1635950"/>
                </a:lnTo>
                <a:lnTo>
                  <a:pt x="565745" y="1591907"/>
                </a:lnTo>
                <a:lnTo>
                  <a:pt x="583723" y="1549628"/>
                </a:lnTo>
                <a:lnTo>
                  <a:pt x="605177" y="1509302"/>
                </a:lnTo>
                <a:lnTo>
                  <a:pt x="629917" y="1471116"/>
                </a:lnTo>
                <a:lnTo>
                  <a:pt x="657753" y="1435261"/>
                </a:lnTo>
                <a:lnTo>
                  <a:pt x="688497" y="1401924"/>
                </a:lnTo>
                <a:lnTo>
                  <a:pt x="721958" y="1371295"/>
                </a:lnTo>
                <a:lnTo>
                  <a:pt x="757948" y="1343562"/>
                </a:lnTo>
                <a:lnTo>
                  <a:pt x="796277" y="1318915"/>
                </a:lnTo>
                <a:lnTo>
                  <a:pt x="836755" y="1297541"/>
                </a:lnTo>
                <a:lnTo>
                  <a:pt x="879193" y="1279631"/>
                </a:lnTo>
                <a:lnTo>
                  <a:pt x="923401" y="1265371"/>
                </a:lnTo>
                <a:lnTo>
                  <a:pt x="969190" y="1254953"/>
                </a:lnTo>
                <a:lnTo>
                  <a:pt x="1016370" y="1248563"/>
                </a:lnTo>
                <a:lnTo>
                  <a:pt x="1064752" y="1246391"/>
                </a:lnTo>
                <a:lnTo>
                  <a:pt x="1064752" y="1074019"/>
                </a:lnTo>
                <a:close/>
              </a:path>
              <a:path w="1064894" h="10156825">
                <a:moveTo>
                  <a:pt x="1064752" y="3924801"/>
                </a:moveTo>
                <a:lnTo>
                  <a:pt x="1016094" y="3925895"/>
                </a:lnTo>
                <a:lnTo>
                  <a:pt x="967989" y="3929145"/>
                </a:lnTo>
                <a:lnTo>
                  <a:pt x="920486" y="3934504"/>
                </a:lnTo>
                <a:lnTo>
                  <a:pt x="873630" y="3941925"/>
                </a:lnTo>
                <a:lnTo>
                  <a:pt x="827470" y="3951360"/>
                </a:lnTo>
                <a:lnTo>
                  <a:pt x="782052" y="3962763"/>
                </a:lnTo>
                <a:lnTo>
                  <a:pt x="737425" y="3976085"/>
                </a:lnTo>
                <a:lnTo>
                  <a:pt x="693636" y="3991281"/>
                </a:lnTo>
                <a:lnTo>
                  <a:pt x="650732" y="4008302"/>
                </a:lnTo>
                <a:lnTo>
                  <a:pt x="608760" y="4027102"/>
                </a:lnTo>
                <a:lnTo>
                  <a:pt x="567768" y="4047634"/>
                </a:lnTo>
                <a:lnTo>
                  <a:pt x="527803" y="4069849"/>
                </a:lnTo>
                <a:lnTo>
                  <a:pt x="488913" y="4093702"/>
                </a:lnTo>
                <a:lnTo>
                  <a:pt x="451145" y="4119144"/>
                </a:lnTo>
                <a:lnTo>
                  <a:pt x="414546" y="4146129"/>
                </a:lnTo>
                <a:lnTo>
                  <a:pt x="379164" y="4174609"/>
                </a:lnTo>
                <a:lnTo>
                  <a:pt x="345046" y="4204537"/>
                </a:lnTo>
                <a:lnTo>
                  <a:pt x="312240" y="4235867"/>
                </a:lnTo>
                <a:lnTo>
                  <a:pt x="280792" y="4268550"/>
                </a:lnTo>
                <a:lnTo>
                  <a:pt x="250751" y="4302539"/>
                </a:lnTo>
                <a:lnTo>
                  <a:pt x="222163" y="4337788"/>
                </a:lnTo>
                <a:lnTo>
                  <a:pt x="195077" y="4374250"/>
                </a:lnTo>
                <a:lnTo>
                  <a:pt x="169538" y="4411876"/>
                </a:lnTo>
                <a:lnTo>
                  <a:pt x="145596" y="4450620"/>
                </a:lnTo>
                <a:lnTo>
                  <a:pt x="123296" y="4490434"/>
                </a:lnTo>
                <a:lnTo>
                  <a:pt x="102687" y="4531272"/>
                </a:lnTo>
                <a:lnTo>
                  <a:pt x="83816" y="4573087"/>
                </a:lnTo>
                <a:lnTo>
                  <a:pt x="66730" y="4615830"/>
                </a:lnTo>
                <a:lnTo>
                  <a:pt x="51477" y="4659455"/>
                </a:lnTo>
                <a:lnTo>
                  <a:pt x="38104" y="4703914"/>
                </a:lnTo>
                <a:lnTo>
                  <a:pt x="26658" y="4749161"/>
                </a:lnTo>
                <a:lnTo>
                  <a:pt x="17179" y="4795201"/>
                </a:lnTo>
                <a:lnTo>
                  <a:pt x="9739" y="4841828"/>
                </a:lnTo>
                <a:lnTo>
                  <a:pt x="4390" y="4888886"/>
                </a:lnTo>
                <a:lnTo>
                  <a:pt x="1111" y="4936881"/>
                </a:lnTo>
                <a:lnTo>
                  <a:pt x="0" y="4985555"/>
                </a:lnTo>
                <a:lnTo>
                  <a:pt x="173020" y="4985555"/>
                </a:lnTo>
                <a:lnTo>
                  <a:pt x="174342" y="4936881"/>
                </a:lnTo>
                <a:lnTo>
                  <a:pt x="178262" y="4888886"/>
                </a:lnTo>
                <a:lnTo>
                  <a:pt x="184712" y="4841636"/>
                </a:lnTo>
                <a:lnTo>
                  <a:pt x="193636" y="4795148"/>
                </a:lnTo>
                <a:lnTo>
                  <a:pt x="204926" y="4749647"/>
                </a:lnTo>
                <a:lnTo>
                  <a:pt x="218554" y="4705045"/>
                </a:lnTo>
                <a:lnTo>
                  <a:pt x="234437" y="4661461"/>
                </a:lnTo>
                <a:lnTo>
                  <a:pt x="252508" y="4618964"/>
                </a:lnTo>
                <a:lnTo>
                  <a:pt x="272697" y="4577622"/>
                </a:lnTo>
                <a:lnTo>
                  <a:pt x="294936" y="4537504"/>
                </a:lnTo>
                <a:lnTo>
                  <a:pt x="319157" y="4498678"/>
                </a:lnTo>
                <a:lnTo>
                  <a:pt x="345291" y="4461211"/>
                </a:lnTo>
                <a:lnTo>
                  <a:pt x="373269" y="4425173"/>
                </a:lnTo>
                <a:lnTo>
                  <a:pt x="403024" y="4390632"/>
                </a:lnTo>
                <a:lnTo>
                  <a:pt x="434486" y="4357655"/>
                </a:lnTo>
                <a:lnTo>
                  <a:pt x="467588" y="4326311"/>
                </a:lnTo>
                <a:lnTo>
                  <a:pt x="502260" y="4296668"/>
                </a:lnTo>
                <a:lnTo>
                  <a:pt x="538434" y="4268795"/>
                </a:lnTo>
                <a:lnTo>
                  <a:pt x="576042" y="4242759"/>
                </a:lnTo>
                <a:lnTo>
                  <a:pt x="615014" y="4218630"/>
                </a:lnTo>
                <a:lnTo>
                  <a:pt x="655284" y="4196474"/>
                </a:lnTo>
                <a:lnTo>
                  <a:pt x="696781" y="4176361"/>
                </a:lnTo>
                <a:lnTo>
                  <a:pt x="739438" y="4158359"/>
                </a:lnTo>
                <a:lnTo>
                  <a:pt x="783187" y="4142535"/>
                </a:lnTo>
                <a:lnTo>
                  <a:pt x="827957" y="4128959"/>
                </a:lnTo>
                <a:lnTo>
                  <a:pt x="873682" y="4117698"/>
                </a:lnTo>
                <a:lnTo>
                  <a:pt x="920293" y="4108821"/>
                </a:lnTo>
                <a:lnTo>
                  <a:pt x="967720" y="4102395"/>
                </a:lnTo>
                <a:lnTo>
                  <a:pt x="1015896" y="4098490"/>
                </a:lnTo>
                <a:lnTo>
                  <a:pt x="1064752" y="4097173"/>
                </a:lnTo>
                <a:lnTo>
                  <a:pt x="1064752" y="3924801"/>
                </a:lnTo>
                <a:close/>
              </a:path>
              <a:path w="1064894" h="10156825">
                <a:moveTo>
                  <a:pt x="1064752" y="4282801"/>
                </a:moveTo>
                <a:lnTo>
                  <a:pt x="1016524" y="4284425"/>
                </a:lnTo>
                <a:lnTo>
                  <a:pt x="969158" y="4289228"/>
                </a:lnTo>
                <a:lnTo>
                  <a:pt x="922759" y="4297103"/>
                </a:lnTo>
                <a:lnTo>
                  <a:pt x="877434" y="4307945"/>
                </a:lnTo>
                <a:lnTo>
                  <a:pt x="833289" y="4321650"/>
                </a:lnTo>
                <a:lnTo>
                  <a:pt x="790428" y="4338110"/>
                </a:lnTo>
                <a:lnTo>
                  <a:pt x="748959" y="4357222"/>
                </a:lnTo>
                <a:lnTo>
                  <a:pt x="708987" y="4378879"/>
                </a:lnTo>
                <a:lnTo>
                  <a:pt x="670618" y="4402977"/>
                </a:lnTo>
                <a:lnTo>
                  <a:pt x="633957" y="4429409"/>
                </a:lnTo>
                <a:lnTo>
                  <a:pt x="599110" y="4458070"/>
                </a:lnTo>
                <a:lnTo>
                  <a:pt x="566184" y="4488855"/>
                </a:lnTo>
                <a:lnTo>
                  <a:pt x="535284" y="4521658"/>
                </a:lnTo>
                <a:lnTo>
                  <a:pt x="506515" y="4556375"/>
                </a:lnTo>
                <a:lnTo>
                  <a:pt x="479984" y="4592899"/>
                </a:lnTo>
                <a:lnTo>
                  <a:pt x="455797" y="4631125"/>
                </a:lnTo>
                <a:lnTo>
                  <a:pt x="434059" y="4670947"/>
                </a:lnTo>
                <a:lnTo>
                  <a:pt x="414876" y="4712261"/>
                </a:lnTo>
                <a:lnTo>
                  <a:pt x="398354" y="4754961"/>
                </a:lnTo>
                <a:lnTo>
                  <a:pt x="384598" y="4798941"/>
                </a:lnTo>
                <a:lnTo>
                  <a:pt x="373715" y="4844095"/>
                </a:lnTo>
                <a:lnTo>
                  <a:pt x="365807" y="4890353"/>
                </a:lnTo>
                <a:lnTo>
                  <a:pt x="360991" y="4937508"/>
                </a:lnTo>
                <a:lnTo>
                  <a:pt x="359360" y="4985555"/>
                </a:lnTo>
                <a:lnTo>
                  <a:pt x="532381" y="4985555"/>
                </a:lnTo>
                <a:lnTo>
                  <a:pt x="534554" y="4937508"/>
                </a:lnTo>
                <a:lnTo>
                  <a:pt x="534626" y="4936881"/>
                </a:lnTo>
                <a:lnTo>
                  <a:pt x="540983" y="4890319"/>
                </a:lnTo>
                <a:lnTo>
                  <a:pt x="551433" y="4844737"/>
                </a:lnTo>
                <a:lnTo>
                  <a:pt x="565745" y="4800695"/>
                </a:lnTo>
                <a:lnTo>
                  <a:pt x="583723" y="4758417"/>
                </a:lnTo>
                <a:lnTo>
                  <a:pt x="605177" y="4718091"/>
                </a:lnTo>
                <a:lnTo>
                  <a:pt x="629917" y="4679906"/>
                </a:lnTo>
                <a:lnTo>
                  <a:pt x="657753" y="4644051"/>
                </a:lnTo>
                <a:lnTo>
                  <a:pt x="688497" y="4610715"/>
                </a:lnTo>
                <a:lnTo>
                  <a:pt x="721958" y="4580086"/>
                </a:lnTo>
                <a:lnTo>
                  <a:pt x="757948" y="4552354"/>
                </a:lnTo>
                <a:lnTo>
                  <a:pt x="796277" y="4527707"/>
                </a:lnTo>
                <a:lnTo>
                  <a:pt x="836755" y="4506334"/>
                </a:lnTo>
                <a:lnTo>
                  <a:pt x="879193" y="4488423"/>
                </a:lnTo>
                <a:lnTo>
                  <a:pt x="923401" y="4474164"/>
                </a:lnTo>
                <a:lnTo>
                  <a:pt x="969190" y="4463745"/>
                </a:lnTo>
                <a:lnTo>
                  <a:pt x="1016370" y="4457355"/>
                </a:lnTo>
                <a:lnTo>
                  <a:pt x="1064752" y="4455183"/>
                </a:lnTo>
                <a:lnTo>
                  <a:pt x="1064752" y="4282801"/>
                </a:lnTo>
                <a:close/>
              </a:path>
              <a:path w="1064894" h="10156825">
                <a:moveTo>
                  <a:pt x="1064752" y="7133594"/>
                </a:moveTo>
                <a:lnTo>
                  <a:pt x="1016094" y="7134688"/>
                </a:lnTo>
                <a:lnTo>
                  <a:pt x="967989" y="7137938"/>
                </a:lnTo>
                <a:lnTo>
                  <a:pt x="920486" y="7143296"/>
                </a:lnTo>
                <a:lnTo>
                  <a:pt x="873630" y="7150717"/>
                </a:lnTo>
                <a:lnTo>
                  <a:pt x="827470" y="7160152"/>
                </a:lnTo>
                <a:lnTo>
                  <a:pt x="782052" y="7171555"/>
                </a:lnTo>
                <a:lnTo>
                  <a:pt x="737425" y="7184878"/>
                </a:lnTo>
                <a:lnTo>
                  <a:pt x="693636" y="7200073"/>
                </a:lnTo>
                <a:lnTo>
                  <a:pt x="650732" y="7217095"/>
                </a:lnTo>
                <a:lnTo>
                  <a:pt x="608760" y="7235895"/>
                </a:lnTo>
                <a:lnTo>
                  <a:pt x="567768" y="7256426"/>
                </a:lnTo>
                <a:lnTo>
                  <a:pt x="527803" y="7278642"/>
                </a:lnTo>
                <a:lnTo>
                  <a:pt x="488913" y="7302495"/>
                </a:lnTo>
                <a:lnTo>
                  <a:pt x="451145" y="7327937"/>
                </a:lnTo>
                <a:lnTo>
                  <a:pt x="414546" y="7354922"/>
                </a:lnTo>
                <a:lnTo>
                  <a:pt x="379164" y="7383402"/>
                </a:lnTo>
                <a:lnTo>
                  <a:pt x="345046" y="7413331"/>
                </a:lnTo>
                <a:lnTo>
                  <a:pt x="312240" y="7444660"/>
                </a:lnTo>
                <a:lnTo>
                  <a:pt x="280792" y="7477344"/>
                </a:lnTo>
                <a:lnTo>
                  <a:pt x="250751" y="7511334"/>
                </a:lnTo>
                <a:lnTo>
                  <a:pt x="222163" y="7546583"/>
                </a:lnTo>
                <a:lnTo>
                  <a:pt x="195077" y="7583044"/>
                </a:lnTo>
                <a:lnTo>
                  <a:pt x="169538" y="7620671"/>
                </a:lnTo>
                <a:lnTo>
                  <a:pt x="145596" y="7659415"/>
                </a:lnTo>
                <a:lnTo>
                  <a:pt x="123296" y="7699230"/>
                </a:lnTo>
                <a:lnTo>
                  <a:pt x="102687" y="7740069"/>
                </a:lnTo>
                <a:lnTo>
                  <a:pt x="83816" y="7781883"/>
                </a:lnTo>
                <a:lnTo>
                  <a:pt x="66730" y="7824627"/>
                </a:lnTo>
                <a:lnTo>
                  <a:pt x="51477" y="7868252"/>
                </a:lnTo>
                <a:lnTo>
                  <a:pt x="38104" y="7912713"/>
                </a:lnTo>
                <a:lnTo>
                  <a:pt x="26658" y="7957960"/>
                </a:lnTo>
                <a:lnTo>
                  <a:pt x="17179" y="8004000"/>
                </a:lnTo>
                <a:lnTo>
                  <a:pt x="9739" y="8050629"/>
                </a:lnTo>
                <a:lnTo>
                  <a:pt x="4390" y="8097687"/>
                </a:lnTo>
                <a:lnTo>
                  <a:pt x="1111" y="8145683"/>
                </a:lnTo>
                <a:lnTo>
                  <a:pt x="0" y="8194357"/>
                </a:lnTo>
                <a:lnTo>
                  <a:pt x="173020" y="8194357"/>
                </a:lnTo>
                <a:lnTo>
                  <a:pt x="174342" y="8145683"/>
                </a:lnTo>
                <a:lnTo>
                  <a:pt x="178262" y="8097687"/>
                </a:lnTo>
                <a:lnTo>
                  <a:pt x="184712" y="8050436"/>
                </a:lnTo>
                <a:lnTo>
                  <a:pt x="193636" y="8003948"/>
                </a:lnTo>
                <a:lnTo>
                  <a:pt x="204926" y="7958446"/>
                </a:lnTo>
                <a:lnTo>
                  <a:pt x="218554" y="7913842"/>
                </a:lnTo>
                <a:lnTo>
                  <a:pt x="234437" y="7870258"/>
                </a:lnTo>
                <a:lnTo>
                  <a:pt x="252508" y="7827760"/>
                </a:lnTo>
                <a:lnTo>
                  <a:pt x="272697" y="7786418"/>
                </a:lnTo>
                <a:lnTo>
                  <a:pt x="294936" y="7746300"/>
                </a:lnTo>
                <a:lnTo>
                  <a:pt x="319157" y="7707473"/>
                </a:lnTo>
                <a:lnTo>
                  <a:pt x="345291" y="7670006"/>
                </a:lnTo>
                <a:lnTo>
                  <a:pt x="373269" y="7633968"/>
                </a:lnTo>
                <a:lnTo>
                  <a:pt x="403024" y="7599426"/>
                </a:lnTo>
                <a:lnTo>
                  <a:pt x="434486" y="7566448"/>
                </a:lnTo>
                <a:lnTo>
                  <a:pt x="467588" y="7535104"/>
                </a:lnTo>
                <a:lnTo>
                  <a:pt x="502260" y="7505461"/>
                </a:lnTo>
                <a:lnTo>
                  <a:pt x="538434" y="7477588"/>
                </a:lnTo>
                <a:lnTo>
                  <a:pt x="576042" y="7451552"/>
                </a:lnTo>
                <a:lnTo>
                  <a:pt x="615014" y="7427422"/>
                </a:lnTo>
                <a:lnTo>
                  <a:pt x="655284" y="7405267"/>
                </a:lnTo>
                <a:lnTo>
                  <a:pt x="696781" y="7385154"/>
                </a:lnTo>
                <a:lnTo>
                  <a:pt x="739438" y="7367151"/>
                </a:lnTo>
                <a:lnTo>
                  <a:pt x="783187" y="7351328"/>
                </a:lnTo>
                <a:lnTo>
                  <a:pt x="827957" y="7337751"/>
                </a:lnTo>
                <a:lnTo>
                  <a:pt x="873682" y="7326490"/>
                </a:lnTo>
                <a:lnTo>
                  <a:pt x="920293" y="7317613"/>
                </a:lnTo>
                <a:lnTo>
                  <a:pt x="967720" y="7311188"/>
                </a:lnTo>
                <a:lnTo>
                  <a:pt x="1015896" y="7307282"/>
                </a:lnTo>
                <a:lnTo>
                  <a:pt x="1064752" y="7305966"/>
                </a:lnTo>
                <a:lnTo>
                  <a:pt x="1064752" y="7133594"/>
                </a:lnTo>
                <a:close/>
              </a:path>
              <a:path w="1064894" h="10156825">
                <a:moveTo>
                  <a:pt x="1064752" y="7491604"/>
                </a:moveTo>
                <a:lnTo>
                  <a:pt x="1016524" y="7493228"/>
                </a:lnTo>
                <a:lnTo>
                  <a:pt x="969158" y="7498030"/>
                </a:lnTo>
                <a:lnTo>
                  <a:pt x="922759" y="7505905"/>
                </a:lnTo>
                <a:lnTo>
                  <a:pt x="877434" y="7516747"/>
                </a:lnTo>
                <a:lnTo>
                  <a:pt x="833289" y="7530451"/>
                </a:lnTo>
                <a:lnTo>
                  <a:pt x="790428" y="7546912"/>
                </a:lnTo>
                <a:lnTo>
                  <a:pt x="748959" y="7566023"/>
                </a:lnTo>
                <a:lnTo>
                  <a:pt x="708987" y="7587680"/>
                </a:lnTo>
                <a:lnTo>
                  <a:pt x="670618" y="7611777"/>
                </a:lnTo>
                <a:lnTo>
                  <a:pt x="633957" y="7638208"/>
                </a:lnTo>
                <a:lnTo>
                  <a:pt x="599110" y="7666869"/>
                </a:lnTo>
                <a:lnTo>
                  <a:pt x="566184" y="7697654"/>
                </a:lnTo>
                <a:lnTo>
                  <a:pt x="535284" y="7730457"/>
                </a:lnTo>
                <a:lnTo>
                  <a:pt x="506515" y="7765173"/>
                </a:lnTo>
                <a:lnTo>
                  <a:pt x="479984" y="7801697"/>
                </a:lnTo>
                <a:lnTo>
                  <a:pt x="455797" y="7839923"/>
                </a:lnTo>
                <a:lnTo>
                  <a:pt x="434059" y="7879746"/>
                </a:lnTo>
                <a:lnTo>
                  <a:pt x="414876" y="7921060"/>
                </a:lnTo>
                <a:lnTo>
                  <a:pt x="398354" y="7963759"/>
                </a:lnTo>
                <a:lnTo>
                  <a:pt x="384598" y="8007740"/>
                </a:lnTo>
                <a:lnTo>
                  <a:pt x="373715" y="8052895"/>
                </a:lnTo>
                <a:lnTo>
                  <a:pt x="365808" y="8099153"/>
                </a:lnTo>
                <a:lnTo>
                  <a:pt x="360991" y="8146309"/>
                </a:lnTo>
                <a:lnTo>
                  <a:pt x="359360" y="8194357"/>
                </a:lnTo>
                <a:lnTo>
                  <a:pt x="532381" y="8194357"/>
                </a:lnTo>
                <a:lnTo>
                  <a:pt x="534554" y="8146309"/>
                </a:lnTo>
                <a:lnTo>
                  <a:pt x="534626" y="8145683"/>
                </a:lnTo>
                <a:lnTo>
                  <a:pt x="540982" y="8099120"/>
                </a:lnTo>
                <a:lnTo>
                  <a:pt x="551433" y="8053535"/>
                </a:lnTo>
                <a:lnTo>
                  <a:pt x="565745" y="8009492"/>
                </a:lnTo>
                <a:lnTo>
                  <a:pt x="583723" y="7967213"/>
                </a:lnTo>
                <a:lnTo>
                  <a:pt x="605177" y="7926886"/>
                </a:lnTo>
                <a:lnTo>
                  <a:pt x="629917" y="7888701"/>
                </a:lnTo>
                <a:lnTo>
                  <a:pt x="657753" y="7852845"/>
                </a:lnTo>
                <a:lnTo>
                  <a:pt x="688497" y="7819509"/>
                </a:lnTo>
                <a:lnTo>
                  <a:pt x="721958" y="7788880"/>
                </a:lnTo>
                <a:lnTo>
                  <a:pt x="757948" y="7761147"/>
                </a:lnTo>
                <a:lnTo>
                  <a:pt x="796277" y="7736500"/>
                </a:lnTo>
                <a:lnTo>
                  <a:pt x="836755" y="7715126"/>
                </a:lnTo>
                <a:lnTo>
                  <a:pt x="879193" y="7697215"/>
                </a:lnTo>
                <a:lnTo>
                  <a:pt x="923401" y="7682956"/>
                </a:lnTo>
                <a:lnTo>
                  <a:pt x="969190" y="7672537"/>
                </a:lnTo>
                <a:lnTo>
                  <a:pt x="1016370" y="7666147"/>
                </a:lnTo>
                <a:lnTo>
                  <a:pt x="1064752" y="7663976"/>
                </a:lnTo>
                <a:lnTo>
                  <a:pt x="1064752" y="7491604"/>
                </a:lnTo>
                <a:close/>
              </a:path>
            </a:pathLst>
          </a:custGeom>
          <a:solidFill>
            <a:srgbClr val="F0F0EB"/>
          </a:solidFill>
        </p:spPr>
        <p:txBody>
          <a:bodyPr wrap="square" lIns="0" tIns="0" rIns="0" bIns="0" rtlCol="0"/>
          <a:lstStyle/>
          <a:p>
            <a:endParaRPr sz="1092" dirty="0"/>
          </a:p>
        </p:txBody>
      </p:sp>
    </p:spTree>
    <p:extLst>
      <p:ext uri="{BB962C8B-B14F-4D97-AF65-F5344CB8AC3E}">
        <p14:creationId xmlns:p14="http://schemas.microsoft.com/office/powerpoint/2010/main" val="34450536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02">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1B9A2856-1644-E346-A418-6EC27B61C4EF}"/>
              </a:ext>
            </a:extLst>
          </p:cNvPr>
          <p:cNvSpPr/>
          <p:nvPr userDrawn="1"/>
        </p:nvSpPr>
        <p:spPr>
          <a:xfrm>
            <a:off x="11197037" y="349225"/>
            <a:ext cx="645799" cy="6159108"/>
          </a:xfrm>
          <a:custGeom>
            <a:avLst/>
            <a:gdLst/>
            <a:ahLst/>
            <a:cxnLst/>
            <a:rect l="l" t="t" r="r" b="b"/>
            <a:pathLst>
              <a:path w="1064894" h="10156825">
                <a:moveTo>
                  <a:pt x="1064752" y="9984387"/>
                </a:moveTo>
                <a:lnTo>
                  <a:pt x="0" y="9984387"/>
                </a:lnTo>
                <a:lnTo>
                  <a:pt x="0" y="10156758"/>
                </a:lnTo>
                <a:lnTo>
                  <a:pt x="1064752" y="10156758"/>
                </a:lnTo>
                <a:lnTo>
                  <a:pt x="1064752" y="9984387"/>
                </a:lnTo>
                <a:close/>
              </a:path>
              <a:path w="1064894" h="10156825">
                <a:moveTo>
                  <a:pt x="1064752" y="9626377"/>
                </a:moveTo>
                <a:lnTo>
                  <a:pt x="0" y="9626377"/>
                </a:lnTo>
                <a:lnTo>
                  <a:pt x="0" y="9798748"/>
                </a:lnTo>
                <a:lnTo>
                  <a:pt x="1064752" y="9798748"/>
                </a:lnTo>
                <a:lnTo>
                  <a:pt x="1064752" y="9626377"/>
                </a:lnTo>
                <a:close/>
              </a:path>
              <a:path w="1064894" h="10156825">
                <a:moveTo>
                  <a:pt x="173020" y="8379985"/>
                </a:moveTo>
                <a:lnTo>
                  <a:pt x="0" y="8379985"/>
                </a:lnTo>
                <a:lnTo>
                  <a:pt x="1111" y="8428658"/>
                </a:lnTo>
                <a:lnTo>
                  <a:pt x="4390" y="8476654"/>
                </a:lnTo>
                <a:lnTo>
                  <a:pt x="9769" y="8523903"/>
                </a:lnTo>
                <a:lnTo>
                  <a:pt x="17188" y="8570392"/>
                </a:lnTo>
                <a:lnTo>
                  <a:pt x="26658" y="8616379"/>
                </a:lnTo>
                <a:lnTo>
                  <a:pt x="38104" y="8661626"/>
                </a:lnTo>
                <a:lnTo>
                  <a:pt x="51477" y="8706086"/>
                </a:lnTo>
                <a:lnTo>
                  <a:pt x="66730" y="8749711"/>
                </a:lnTo>
                <a:lnTo>
                  <a:pt x="83816" y="8792455"/>
                </a:lnTo>
                <a:lnTo>
                  <a:pt x="102687" y="8834269"/>
                </a:lnTo>
                <a:lnTo>
                  <a:pt x="123296" y="8875108"/>
                </a:lnTo>
                <a:lnTo>
                  <a:pt x="145596" y="8914923"/>
                </a:lnTo>
                <a:lnTo>
                  <a:pt x="169538" y="8953667"/>
                </a:lnTo>
                <a:lnTo>
                  <a:pt x="195077" y="8991294"/>
                </a:lnTo>
                <a:lnTo>
                  <a:pt x="222163" y="9027755"/>
                </a:lnTo>
                <a:lnTo>
                  <a:pt x="250751" y="9063005"/>
                </a:lnTo>
                <a:lnTo>
                  <a:pt x="280792" y="9096995"/>
                </a:lnTo>
                <a:lnTo>
                  <a:pt x="312240" y="9129678"/>
                </a:lnTo>
                <a:lnTo>
                  <a:pt x="345046" y="9161008"/>
                </a:lnTo>
                <a:lnTo>
                  <a:pt x="379164" y="9190937"/>
                </a:lnTo>
                <a:lnTo>
                  <a:pt x="414546" y="9219417"/>
                </a:lnTo>
                <a:lnTo>
                  <a:pt x="451145" y="9246403"/>
                </a:lnTo>
                <a:lnTo>
                  <a:pt x="488913" y="9271845"/>
                </a:lnTo>
                <a:lnTo>
                  <a:pt x="527803" y="9295698"/>
                </a:lnTo>
                <a:lnTo>
                  <a:pt x="567768" y="9317914"/>
                </a:lnTo>
                <a:lnTo>
                  <a:pt x="608760" y="9338446"/>
                </a:lnTo>
                <a:lnTo>
                  <a:pt x="650732" y="9357246"/>
                </a:lnTo>
                <a:lnTo>
                  <a:pt x="693636" y="9374268"/>
                </a:lnTo>
                <a:lnTo>
                  <a:pt x="737425" y="9389464"/>
                </a:lnTo>
                <a:lnTo>
                  <a:pt x="782052" y="9402787"/>
                </a:lnTo>
                <a:lnTo>
                  <a:pt x="827470" y="9414190"/>
                </a:lnTo>
                <a:lnTo>
                  <a:pt x="873630" y="9423625"/>
                </a:lnTo>
                <a:lnTo>
                  <a:pt x="920486" y="9431046"/>
                </a:lnTo>
                <a:lnTo>
                  <a:pt x="967989" y="9436405"/>
                </a:lnTo>
                <a:lnTo>
                  <a:pt x="1016094" y="9439655"/>
                </a:lnTo>
                <a:lnTo>
                  <a:pt x="1064752" y="9440749"/>
                </a:lnTo>
                <a:lnTo>
                  <a:pt x="1064752" y="9268367"/>
                </a:lnTo>
                <a:lnTo>
                  <a:pt x="1015896" y="9267050"/>
                </a:lnTo>
                <a:lnTo>
                  <a:pt x="967720" y="9263144"/>
                </a:lnTo>
                <a:lnTo>
                  <a:pt x="920293" y="9256719"/>
                </a:lnTo>
                <a:lnTo>
                  <a:pt x="873682" y="9247842"/>
                </a:lnTo>
                <a:lnTo>
                  <a:pt x="827957" y="9236581"/>
                </a:lnTo>
                <a:lnTo>
                  <a:pt x="783187" y="9223004"/>
                </a:lnTo>
                <a:lnTo>
                  <a:pt x="739438" y="9207181"/>
                </a:lnTo>
                <a:lnTo>
                  <a:pt x="696781" y="9189179"/>
                </a:lnTo>
                <a:lnTo>
                  <a:pt x="655284" y="9169066"/>
                </a:lnTo>
                <a:lnTo>
                  <a:pt x="615014" y="9146910"/>
                </a:lnTo>
                <a:lnTo>
                  <a:pt x="576042" y="9122780"/>
                </a:lnTo>
                <a:lnTo>
                  <a:pt x="538434" y="9096745"/>
                </a:lnTo>
                <a:lnTo>
                  <a:pt x="502260" y="9068872"/>
                </a:lnTo>
                <a:lnTo>
                  <a:pt x="467588" y="9039229"/>
                </a:lnTo>
                <a:lnTo>
                  <a:pt x="434486" y="9007885"/>
                </a:lnTo>
                <a:lnTo>
                  <a:pt x="403024" y="8974908"/>
                </a:lnTo>
                <a:lnTo>
                  <a:pt x="373269" y="8940366"/>
                </a:lnTo>
                <a:lnTo>
                  <a:pt x="345291" y="8904328"/>
                </a:lnTo>
                <a:lnTo>
                  <a:pt x="319157" y="8866862"/>
                </a:lnTo>
                <a:lnTo>
                  <a:pt x="294936" y="8828036"/>
                </a:lnTo>
                <a:lnTo>
                  <a:pt x="272697" y="8787917"/>
                </a:lnTo>
                <a:lnTo>
                  <a:pt x="252508" y="8746576"/>
                </a:lnTo>
                <a:lnTo>
                  <a:pt x="234437" y="8704079"/>
                </a:lnTo>
                <a:lnTo>
                  <a:pt x="218554" y="8660495"/>
                </a:lnTo>
                <a:lnTo>
                  <a:pt x="204926" y="8615892"/>
                </a:lnTo>
                <a:lnTo>
                  <a:pt x="193623" y="8570339"/>
                </a:lnTo>
                <a:lnTo>
                  <a:pt x="184686" y="8523712"/>
                </a:lnTo>
                <a:lnTo>
                  <a:pt x="178262" y="8476654"/>
                </a:lnTo>
                <a:lnTo>
                  <a:pt x="174342" y="8428658"/>
                </a:lnTo>
                <a:lnTo>
                  <a:pt x="173020" y="8379985"/>
                </a:lnTo>
                <a:close/>
              </a:path>
              <a:path w="1064894" h="10156825">
                <a:moveTo>
                  <a:pt x="532381" y="8379985"/>
                </a:moveTo>
                <a:lnTo>
                  <a:pt x="359360" y="8379985"/>
                </a:lnTo>
                <a:lnTo>
                  <a:pt x="360991" y="8428032"/>
                </a:lnTo>
                <a:lnTo>
                  <a:pt x="365811" y="8475220"/>
                </a:lnTo>
                <a:lnTo>
                  <a:pt x="373715" y="8521444"/>
                </a:lnTo>
                <a:lnTo>
                  <a:pt x="384598" y="8566599"/>
                </a:lnTo>
                <a:lnTo>
                  <a:pt x="398354" y="8610579"/>
                </a:lnTo>
                <a:lnTo>
                  <a:pt x="414876" y="8653279"/>
                </a:lnTo>
                <a:lnTo>
                  <a:pt x="434059" y="8694592"/>
                </a:lnTo>
                <a:lnTo>
                  <a:pt x="455797" y="8734415"/>
                </a:lnTo>
                <a:lnTo>
                  <a:pt x="479984" y="8772641"/>
                </a:lnTo>
                <a:lnTo>
                  <a:pt x="506515" y="8809165"/>
                </a:lnTo>
                <a:lnTo>
                  <a:pt x="535284" y="8843881"/>
                </a:lnTo>
                <a:lnTo>
                  <a:pt x="566184" y="8876685"/>
                </a:lnTo>
                <a:lnTo>
                  <a:pt x="599110" y="8907470"/>
                </a:lnTo>
                <a:lnTo>
                  <a:pt x="633957" y="8936131"/>
                </a:lnTo>
                <a:lnTo>
                  <a:pt x="670618" y="8962563"/>
                </a:lnTo>
                <a:lnTo>
                  <a:pt x="708987" y="8986661"/>
                </a:lnTo>
                <a:lnTo>
                  <a:pt x="748959" y="9008318"/>
                </a:lnTo>
                <a:lnTo>
                  <a:pt x="790428" y="9027429"/>
                </a:lnTo>
                <a:lnTo>
                  <a:pt x="833289" y="9043890"/>
                </a:lnTo>
                <a:lnTo>
                  <a:pt x="877434" y="9057594"/>
                </a:lnTo>
                <a:lnTo>
                  <a:pt x="922759" y="9068437"/>
                </a:lnTo>
                <a:lnTo>
                  <a:pt x="969158" y="9076312"/>
                </a:lnTo>
                <a:lnTo>
                  <a:pt x="1016524" y="9081114"/>
                </a:lnTo>
                <a:lnTo>
                  <a:pt x="1064752" y="9082739"/>
                </a:lnTo>
                <a:lnTo>
                  <a:pt x="1064752" y="8910367"/>
                </a:lnTo>
                <a:lnTo>
                  <a:pt x="1016370" y="8908195"/>
                </a:lnTo>
                <a:lnTo>
                  <a:pt x="969190" y="8901805"/>
                </a:lnTo>
                <a:lnTo>
                  <a:pt x="923401" y="8891386"/>
                </a:lnTo>
                <a:lnTo>
                  <a:pt x="879193" y="8877127"/>
                </a:lnTo>
                <a:lnTo>
                  <a:pt x="836755" y="8859216"/>
                </a:lnTo>
                <a:lnTo>
                  <a:pt x="796277" y="8837843"/>
                </a:lnTo>
                <a:lnTo>
                  <a:pt x="757948" y="8813195"/>
                </a:lnTo>
                <a:lnTo>
                  <a:pt x="721958" y="8785463"/>
                </a:lnTo>
                <a:lnTo>
                  <a:pt x="688497" y="8754834"/>
                </a:lnTo>
                <a:lnTo>
                  <a:pt x="657753" y="8721497"/>
                </a:lnTo>
                <a:lnTo>
                  <a:pt x="629917" y="8685642"/>
                </a:lnTo>
                <a:lnTo>
                  <a:pt x="605177" y="8647456"/>
                </a:lnTo>
                <a:lnTo>
                  <a:pt x="583723" y="8607130"/>
                </a:lnTo>
                <a:lnTo>
                  <a:pt x="565745" y="8564850"/>
                </a:lnTo>
                <a:lnTo>
                  <a:pt x="551433" y="8520808"/>
                </a:lnTo>
                <a:lnTo>
                  <a:pt x="540975" y="8475190"/>
                </a:lnTo>
                <a:lnTo>
                  <a:pt x="534626" y="8428658"/>
                </a:lnTo>
                <a:lnTo>
                  <a:pt x="534554" y="8428032"/>
                </a:lnTo>
                <a:lnTo>
                  <a:pt x="532381" y="8379985"/>
                </a:lnTo>
                <a:close/>
              </a:path>
              <a:path w="1064894" h="10156825">
                <a:moveTo>
                  <a:pt x="1064752" y="6775594"/>
                </a:moveTo>
                <a:lnTo>
                  <a:pt x="0" y="6775594"/>
                </a:lnTo>
                <a:lnTo>
                  <a:pt x="0" y="6947966"/>
                </a:lnTo>
                <a:lnTo>
                  <a:pt x="1064752" y="6947966"/>
                </a:lnTo>
                <a:lnTo>
                  <a:pt x="1064752" y="6775594"/>
                </a:lnTo>
                <a:close/>
              </a:path>
              <a:path w="1064894" h="10156825">
                <a:moveTo>
                  <a:pt x="1064752" y="6417584"/>
                </a:moveTo>
                <a:lnTo>
                  <a:pt x="0" y="6417584"/>
                </a:lnTo>
                <a:lnTo>
                  <a:pt x="0" y="6589956"/>
                </a:lnTo>
                <a:lnTo>
                  <a:pt x="1064752" y="6589956"/>
                </a:lnTo>
                <a:lnTo>
                  <a:pt x="1064752" y="6417584"/>
                </a:lnTo>
                <a:close/>
              </a:path>
              <a:path w="1064894" h="10156825">
                <a:moveTo>
                  <a:pt x="173020" y="5171193"/>
                </a:moveTo>
                <a:lnTo>
                  <a:pt x="0" y="5171193"/>
                </a:lnTo>
                <a:lnTo>
                  <a:pt x="1111" y="5219866"/>
                </a:lnTo>
                <a:lnTo>
                  <a:pt x="4390" y="5267861"/>
                </a:lnTo>
                <a:lnTo>
                  <a:pt x="9769" y="5315111"/>
                </a:lnTo>
                <a:lnTo>
                  <a:pt x="17188" y="5361599"/>
                </a:lnTo>
                <a:lnTo>
                  <a:pt x="26658" y="5407586"/>
                </a:lnTo>
                <a:lnTo>
                  <a:pt x="38104" y="5452833"/>
                </a:lnTo>
                <a:lnTo>
                  <a:pt x="51477" y="5497293"/>
                </a:lnTo>
                <a:lnTo>
                  <a:pt x="66730" y="5540918"/>
                </a:lnTo>
                <a:lnTo>
                  <a:pt x="83816" y="5583661"/>
                </a:lnTo>
                <a:lnTo>
                  <a:pt x="102687" y="5625475"/>
                </a:lnTo>
                <a:lnTo>
                  <a:pt x="123296" y="5666313"/>
                </a:lnTo>
                <a:lnTo>
                  <a:pt x="145596" y="5706127"/>
                </a:lnTo>
                <a:lnTo>
                  <a:pt x="169538" y="5744871"/>
                </a:lnTo>
                <a:lnTo>
                  <a:pt x="195077" y="5782498"/>
                </a:lnTo>
                <a:lnTo>
                  <a:pt x="222163" y="5818959"/>
                </a:lnTo>
                <a:lnTo>
                  <a:pt x="250751" y="5854208"/>
                </a:lnTo>
                <a:lnTo>
                  <a:pt x="280792" y="5888198"/>
                </a:lnTo>
                <a:lnTo>
                  <a:pt x="312240" y="5920881"/>
                </a:lnTo>
                <a:lnTo>
                  <a:pt x="345046" y="5952210"/>
                </a:lnTo>
                <a:lnTo>
                  <a:pt x="379164" y="5982138"/>
                </a:lnTo>
                <a:lnTo>
                  <a:pt x="414546" y="6010619"/>
                </a:lnTo>
                <a:lnTo>
                  <a:pt x="451145" y="6037603"/>
                </a:lnTo>
                <a:lnTo>
                  <a:pt x="488913" y="6063046"/>
                </a:lnTo>
                <a:lnTo>
                  <a:pt x="527803" y="6086898"/>
                </a:lnTo>
                <a:lnTo>
                  <a:pt x="567768" y="6109114"/>
                </a:lnTo>
                <a:lnTo>
                  <a:pt x="608760" y="6129645"/>
                </a:lnTo>
                <a:lnTo>
                  <a:pt x="650732" y="6148445"/>
                </a:lnTo>
                <a:lnTo>
                  <a:pt x="693636" y="6165466"/>
                </a:lnTo>
                <a:lnTo>
                  <a:pt x="737425" y="6180662"/>
                </a:lnTo>
                <a:lnTo>
                  <a:pt x="782052" y="6193985"/>
                </a:lnTo>
                <a:lnTo>
                  <a:pt x="827470" y="6205387"/>
                </a:lnTo>
                <a:lnTo>
                  <a:pt x="873630" y="6214823"/>
                </a:lnTo>
                <a:lnTo>
                  <a:pt x="920486" y="6222243"/>
                </a:lnTo>
                <a:lnTo>
                  <a:pt x="967989" y="6227602"/>
                </a:lnTo>
                <a:lnTo>
                  <a:pt x="1016094" y="6230852"/>
                </a:lnTo>
                <a:lnTo>
                  <a:pt x="1064752" y="6231946"/>
                </a:lnTo>
                <a:lnTo>
                  <a:pt x="1064752" y="6059574"/>
                </a:lnTo>
                <a:lnTo>
                  <a:pt x="1015896" y="6058257"/>
                </a:lnTo>
                <a:lnTo>
                  <a:pt x="967720" y="6054352"/>
                </a:lnTo>
                <a:lnTo>
                  <a:pt x="920293" y="6047927"/>
                </a:lnTo>
                <a:lnTo>
                  <a:pt x="873682" y="6039049"/>
                </a:lnTo>
                <a:lnTo>
                  <a:pt x="827957" y="6027788"/>
                </a:lnTo>
                <a:lnTo>
                  <a:pt x="783187" y="6014212"/>
                </a:lnTo>
                <a:lnTo>
                  <a:pt x="739438" y="5998389"/>
                </a:lnTo>
                <a:lnTo>
                  <a:pt x="696781" y="5980386"/>
                </a:lnTo>
                <a:lnTo>
                  <a:pt x="655284" y="5960273"/>
                </a:lnTo>
                <a:lnTo>
                  <a:pt x="615014" y="5938118"/>
                </a:lnTo>
                <a:lnTo>
                  <a:pt x="576042" y="5913988"/>
                </a:lnTo>
                <a:lnTo>
                  <a:pt x="538434" y="5887952"/>
                </a:lnTo>
                <a:lnTo>
                  <a:pt x="502260" y="5860079"/>
                </a:lnTo>
                <a:lnTo>
                  <a:pt x="467588" y="5830436"/>
                </a:lnTo>
                <a:lnTo>
                  <a:pt x="434486" y="5799093"/>
                </a:lnTo>
                <a:lnTo>
                  <a:pt x="403024" y="5766116"/>
                </a:lnTo>
                <a:lnTo>
                  <a:pt x="373269" y="5731574"/>
                </a:lnTo>
                <a:lnTo>
                  <a:pt x="345291" y="5695536"/>
                </a:lnTo>
                <a:lnTo>
                  <a:pt x="319157" y="5658070"/>
                </a:lnTo>
                <a:lnTo>
                  <a:pt x="294936" y="5619243"/>
                </a:lnTo>
                <a:lnTo>
                  <a:pt x="272697" y="5579125"/>
                </a:lnTo>
                <a:lnTo>
                  <a:pt x="252508" y="5537783"/>
                </a:lnTo>
                <a:lnTo>
                  <a:pt x="234437" y="5495287"/>
                </a:lnTo>
                <a:lnTo>
                  <a:pt x="218554" y="5451703"/>
                </a:lnTo>
                <a:lnTo>
                  <a:pt x="204926" y="5407100"/>
                </a:lnTo>
                <a:lnTo>
                  <a:pt x="193623" y="5361547"/>
                </a:lnTo>
                <a:lnTo>
                  <a:pt x="184686" y="5314919"/>
                </a:lnTo>
                <a:lnTo>
                  <a:pt x="178262" y="5267861"/>
                </a:lnTo>
                <a:lnTo>
                  <a:pt x="174342" y="5219866"/>
                </a:lnTo>
                <a:lnTo>
                  <a:pt x="173020" y="5171193"/>
                </a:lnTo>
                <a:close/>
              </a:path>
              <a:path w="1064894" h="10156825">
                <a:moveTo>
                  <a:pt x="532381" y="5171193"/>
                </a:moveTo>
                <a:lnTo>
                  <a:pt x="359360" y="5171193"/>
                </a:lnTo>
                <a:lnTo>
                  <a:pt x="360991" y="5219240"/>
                </a:lnTo>
                <a:lnTo>
                  <a:pt x="365811" y="5266428"/>
                </a:lnTo>
                <a:lnTo>
                  <a:pt x="373715" y="5312652"/>
                </a:lnTo>
                <a:lnTo>
                  <a:pt x="384598" y="5357807"/>
                </a:lnTo>
                <a:lnTo>
                  <a:pt x="398354" y="5401787"/>
                </a:lnTo>
                <a:lnTo>
                  <a:pt x="414876" y="5444486"/>
                </a:lnTo>
                <a:lnTo>
                  <a:pt x="434059" y="5485800"/>
                </a:lnTo>
                <a:lnTo>
                  <a:pt x="455797" y="5525623"/>
                </a:lnTo>
                <a:lnTo>
                  <a:pt x="479984" y="5563849"/>
                </a:lnTo>
                <a:lnTo>
                  <a:pt x="506515" y="5600372"/>
                </a:lnTo>
                <a:lnTo>
                  <a:pt x="535284" y="5635089"/>
                </a:lnTo>
                <a:lnTo>
                  <a:pt x="566184" y="5667892"/>
                </a:lnTo>
                <a:lnTo>
                  <a:pt x="599110" y="5698677"/>
                </a:lnTo>
                <a:lnTo>
                  <a:pt x="633957" y="5727339"/>
                </a:lnTo>
                <a:lnTo>
                  <a:pt x="670618" y="5753771"/>
                </a:lnTo>
                <a:lnTo>
                  <a:pt x="708987" y="5777868"/>
                </a:lnTo>
                <a:lnTo>
                  <a:pt x="748959" y="5799525"/>
                </a:lnTo>
                <a:lnTo>
                  <a:pt x="790428" y="5818637"/>
                </a:lnTo>
                <a:lnTo>
                  <a:pt x="833289" y="5835098"/>
                </a:lnTo>
                <a:lnTo>
                  <a:pt x="877434" y="5848802"/>
                </a:lnTo>
                <a:lnTo>
                  <a:pt x="922759" y="5859645"/>
                </a:lnTo>
                <a:lnTo>
                  <a:pt x="969158" y="5867520"/>
                </a:lnTo>
                <a:lnTo>
                  <a:pt x="1016524" y="5872322"/>
                </a:lnTo>
                <a:lnTo>
                  <a:pt x="1064752" y="5873946"/>
                </a:lnTo>
                <a:lnTo>
                  <a:pt x="1064752" y="5701575"/>
                </a:lnTo>
                <a:lnTo>
                  <a:pt x="1016370" y="5699403"/>
                </a:lnTo>
                <a:lnTo>
                  <a:pt x="969190" y="5693013"/>
                </a:lnTo>
                <a:lnTo>
                  <a:pt x="923401" y="5682593"/>
                </a:lnTo>
                <a:lnTo>
                  <a:pt x="879193" y="5668334"/>
                </a:lnTo>
                <a:lnTo>
                  <a:pt x="836755" y="5650422"/>
                </a:lnTo>
                <a:lnTo>
                  <a:pt x="796277" y="5629048"/>
                </a:lnTo>
                <a:lnTo>
                  <a:pt x="757948" y="5604400"/>
                </a:lnTo>
                <a:lnTo>
                  <a:pt x="721958" y="5576667"/>
                </a:lnTo>
                <a:lnTo>
                  <a:pt x="688497" y="5546037"/>
                </a:lnTo>
                <a:lnTo>
                  <a:pt x="657753" y="5512700"/>
                </a:lnTo>
                <a:lnTo>
                  <a:pt x="629917" y="5476845"/>
                </a:lnTo>
                <a:lnTo>
                  <a:pt x="605177" y="5438659"/>
                </a:lnTo>
                <a:lnTo>
                  <a:pt x="583723" y="5398333"/>
                </a:lnTo>
                <a:lnTo>
                  <a:pt x="565745" y="5356054"/>
                </a:lnTo>
                <a:lnTo>
                  <a:pt x="551433" y="5312012"/>
                </a:lnTo>
                <a:lnTo>
                  <a:pt x="540975" y="5266395"/>
                </a:lnTo>
                <a:lnTo>
                  <a:pt x="534626" y="5219866"/>
                </a:lnTo>
                <a:lnTo>
                  <a:pt x="534554" y="5219240"/>
                </a:lnTo>
                <a:lnTo>
                  <a:pt x="532381" y="5171193"/>
                </a:lnTo>
                <a:close/>
              </a:path>
              <a:path w="1064894" h="10156825">
                <a:moveTo>
                  <a:pt x="1064752" y="3566791"/>
                </a:moveTo>
                <a:lnTo>
                  <a:pt x="0" y="3566791"/>
                </a:lnTo>
                <a:lnTo>
                  <a:pt x="0" y="3739163"/>
                </a:lnTo>
                <a:lnTo>
                  <a:pt x="1064752" y="3739163"/>
                </a:lnTo>
                <a:lnTo>
                  <a:pt x="1064752" y="3566791"/>
                </a:lnTo>
                <a:close/>
              </a:path>
              <a:path w="1064894" h="10156825">
                <a:moveTo>
                  <a:pt x="1064752" y="3208792"/>
                </a:moveTo>
                <a:lnTo>
                  <a:pt x="0" y="3208792"/>
                </a:lnTo>
                <a:lnTo>
                  <a:pt x="0" y="3381164"/>
                </a:lnTo>
                <a:lnTo>
                  <a:pt x="1064752" y="3381164"/>
                </a:lnTo>
                <a:lnTo>
                  <a:pt x="1064752" y="3208792"/>
                </a:lnTo>
                <a:close/>
              </a:path>
              <a:path w="1064894" h="10156825">
                <a:moveTo>
                  <a:pt x="173020" y="1962400"/>
                </a:moveTo>
                <a:lnTo>
                  <a:pt x="0" y="1962400"/>
                </a:lnTo>
                <a:lnTo>
                  <a:pt x="1111" y="2011075"/>
                </a:lnTo>
                <a:lnTo>
                  <a:pt x="4390" y="2059071"/>
                </a:lnTo>
                <a:lnTo>
                  <a:pt x="9770" y="2106321"/>
                </a:lnTo>
                <a:lnTo>
                  <a:pt x="17188" y="2152810"/>
                </a:lnTo>
                <a:lnTo>
                  <a:pt x="26658" y="2198798"/>
                </a:lnTo>
                <a:lnTo>
                  <a:pt x="38104" y="2244045"/>
                </a:lnTo>
                <a:lnTo>
                  <a:pt x="51477" y="2288505"/>
                </a:lnTo>
                <a:lnTo>
                  <a:pt x="66730" y="2332131"/>
                </a:lnTo>
                <a:lnTo>
                  <a:pt x="83816" y="2374875"/>
                </a:lnTo>
                <a:lnTo>
                  <a:pt x="102687" y="2416689"/>
                </a:lnTo>
                <a:lnTo>
                  <a:pt x="123296" y="2457528"/>
                </a:lnTo>
                <a:lnTo>
                  <a:pt x="145596" y="2497343"/>
                </a:lnTo>
                <a:lnTo>
                  <a:pt x="169538" y="2536087"/>
                </a:lnTo>
                <a:lnTo>
                  <a:pt x="195077" y="2573713"/>
                </a:lnTo>
                <a:lnTo>
                  <a:pt x="222163" y="2610175"/>
                </a:lnTo>
                <a:lnTo>
                  <a:pt x="250751" y="2645424"/>
                </a:lnTo>
                <a:lnTo>
                  <a:pt x="280792" y="2679414"/>
                </a:lnTo>
                <a:lnTo>
                  <a:pt x="312240" y="2712098"/>
                </a:lnTo>
                <a:lnTo>
                  <a:pt x="345046" y="2743427"/>
                </a:lnTo>
                <a:lnTo>
                  <a:pt x="379164" y="2773356"/>
                </a:lnTo>
                <a:lnTo>
                  <a:pt x="414546" y="2801836"/>
                </a:lnTo>
                <a:lnTo>
                  <a:pt x="451145" y="2828821"/>
                </a:lnTo>
                <a:lnTo>
                  <a:pt x="488913" y="2854263"/>
                </a:lnTo>
                <a:lnTo>
                  <a:pt x="527803" y="2878116"/>
                </a:lnTo>
                <a:lnTo>
                  <a:pt x="567768" y="2900331"/>
                </a:lnTo>
                <a:lnTo>
                  <a:pt x="608760" y="2920863"/>
                </a:lnTo>
                <a:lnTo>
                  <a:pt x="650732" y="2939663"/>
                </a:lnTo>
                <a:lnTo>
                  <a:pt x="693636" y="2956684"/>
                </a:lnTo>
                <a:lnTo>
                  <a:pt x="737425" y="2971880"/>
                </a:lnTo>
                <a:lnTo>
                  <a:pt x="782052" y="2985203"/>
                </a:lnTo>
                <a:lnTo>
                  <a:pt x="827470" y="2996605"/>
                </a:lnTo>
                <a:lnTo>
                  <a:pt x="873630" y="3006041"/>
                </a:lnTo>
                <a:lnTo>
                  <a:pt x="920486" y="3013461"/>
                </a:lnTo>
                <a:lnTo>
                  <a:pt x="967989" y="3018820"/>
                </a:lnTo>
                <a:lnTo>
                  <a:pt x="1016094" y="3022070"/>
                </a:lnTo>
                <a:lnTo>
                  <a:pt x="1064752" y="3023164"/>
                </a:lnTo>
                <a:lnTo>
                  <a:pt x="1064752" y="2850792"/>
                </a:lnTo>
                <a:lnTo>
                  <a:pt x="1015896" y="2849475"/>
                </a:lnTo>
                <a:lnTo>
                  <a:pt x="967720" y="2845570"/>
                </a:lnTo>
                <a:lnTo>
                  <a:pt x="920293" y="2839145"/>
                </a:lnTo>
                <a:lnTo>
                  <a:pt x="873682" y="2830267"/>
                </a:lnTo>
                <a:lnTo>
                  <a:pt x="827957" y="2819006"/>
                </a:lnTo>
                <a:lnTo>
                  <a:pt x="783187" y="2805430"/>
                </a:lnTo>
                <a:lnTo>
                  <a:pt x="739438" y="2789607"/>
                </a:lnTo>
                <a:lnTo>
                  <a:pt x="696781" y="2771604"/>
                </a:lnTo>
                <a:lnTo>
                  <a:pt x="655284" y="2751491"/>
                </a:lnTo>
                <a:lnTo>
                  <a:pt x="615014" y="2729335"/>
                </a:lnTo>
                <a:lnTo>
                  <a:pt x="576042" y="2705206"/>
                </a:lnTo>
                <a:lnTo>
                  <a:pt x="538434" y="2679170"/>
                </a:lnTo>
                <a:lnTo>
                  <a:pt x="502260" y="2651296"/>
                </a:lnTo>
                <a:lnTo>
                  <a:pt x="467588" y="2621654"/>
                </a:lnTo>
                <a:lnTo>
                  <a:pt x="434486" y="2590309"/>
                </a:lnTo>
                <a:lnTo>
                  <a:pt x="403024" y="2557332"/>
                </a:lnTo>
                <a:lnTo>
                  <a:pt x="373269" y="2522790"/>
                </a:lnTo>
                <a:lnTo>
                  <a:pt x="345291" y="2486752"/>
                </a:lnTo>
                <a:lnTo>
                  <a:pt x="319157" y="2449285"/>
                </a:lnTo>
                <a:lnTo>
                  <a:pt x="294936" y="2410458"/>
                </a:lnTo>
                <a:lnTo>
                  <a:pt x="272697" y="2370340"/>
                </a:lnTo>
                <a:lnTo>
                  <a:pt x="252508" y="2328997"/>
                </a:lnTo>
                <a:lnTo>
                  <a:pt x="234437" y="2286500"/>
                </a:lnTo>
                <a:lnTo>
                  <a:pt x="218554" y="2242915"/>
                </a:lnTo>
                <a:lnTo>
                  <a:pt x="204926" y="2198312"/>
                </a:lnTo>
                <a:lnTo>
                  <a:pt x="193623" y="2152758"/>
                </a:lnTo>
                <a:lnTo>
                  <a:pt x="184686" y="2106129"/>
                </a:lnTo>
                <a:lnTo>
                  <a:pt x="178262" y="2059071"/>
                </a:lnTo>
                <a:lnTo>
                  <a:pt x="174342" y="2011075"/>
                </a:lnTo>
                <a:lnTo>
                  <a:pt x="173020" y="1962400"/>
                </a:lnTo>
                <a:close/>
              </a:path>
              <a:path w="1064894" h="10156825">
                <a:moveTo>
                  <a:pt x="532381" y="1962400"/>
                </a:moveTo>
                <a:lnTo>
                  <a:pt x="359360" y="1962400"/>
                </a:lnTo>
                <a:lnTo>
                  <a:pt x="360991" y="2010447"/>
                </a:lnTo>
                <a:lnTo>
                  <a:pt x="365811" y="2057635"/>
                </a:lnTo>
                <a:lnTo>
                  <a:pt x="373715" y="2103860"/>
                </a:lnTo>
                <a:lnTo>
                  <a:pt x="384598" y="2149014"/>
                </a:lnTo>
                <a:lnTo>
                  <a:pt x="398354" y="2192994"/>
                </a:lnTo>
                <a:lnTo>
                  <a:pt x="414876" y="2235694"/>
                </a:lnTo>
                <a:lnTo>
                  <a:pt x="434059" y="2277008"/>
                </a:lnTo>
                <a:lnTo>
                  <a:pt x="455797" y="2316830"/>
                </a:lnTo>
                <a:lnTo>
                  <a:pt x="479984" y="2355056"/>
                </a:lnTo>
                <a:lnTo>
                  <a:pt x="506515" y="2391580"/>
                </a:lnTo>
                <a:lnTo>
                  <a:pt x="535284" y="2426297"/>
                </a:lnTo>
                <a:lnTo>
                  <a:pt x="566184" y="2459100"/>
                </a:lnTo>
                <a:lnTo>
                  <a:pt x="599110" y="2489885"/>
                </a:lnTo>
                <a:lnTo>
                  <a:pt x="633957" y="2518546"/>
                </a:lnTo>
                <a:lnTo>
                  <a:pt x="670618" y="2544978"/>
                </a:lnTo>
                <a:lnTo>
                  <a:pt x="708987" y="2569076"/>
                </a:lnTo>
                <a:lnTo>
                  <a:pt x="748959" y="2590733"/>
                </a:lnTo>
                <a:lnTo>
                  <a:pt x="790428" y="2609845"/>
                </a:lnTo>
                <a:lnTo>
                  <a:pt x="833289" y="2626305"/>
                </a:lnTo>
                <a:lnTo>
                  <a:pt x="877434" y="2640010"/>
                </a:lnTo>
                <a:lnTo>
                  <a:pt x="922759" y="2650852"/>
                </a:lnTo>
                <a:lnTo>
                  <a:pt x="969158" y="2658727"/>
                </a:lnTo>
                <a:lnTo>
                  <a:pt x="1016524" y="2663530"/>
                </a:lnTo>
                <a:lnTo>
                  <a:pt x="1064752" y="2665154"/>
                </a:lnTo>
                <a:lnTo>
                  <a:pt x="1064752" y="2492782"/>
                </a:lnTo>
                <a:lnTo>
                  <a:pt x="1016370" y="2490610"/>
                </a:lnTo>
                <a:lnTo>
                  <a:pt x="969190" y="2484221"/>
                </a:lnTo>
                <a:lnTo>
                  <a:pt x="923401" y="2473802"/>
                </a:lnTo>
                <a:lnTo>
                  <a:pt x="879193" y="2459542"/>
                </a:lnTo>
                <a:lnTo>
                  <a:pt x="836755" y="2441632"/>
                </a:lnTo>
                <a:lnTo>
                  <a:pt x="796277" y="2420258"/>
                </a:lnTo>
                <a:lnTo>
                  <a:pt x="757948" y="2395611"/>
                </a:lnTo>
                <a:lnTo>
                  <a:pt x="721958" y="2367878"/>
                </a:lnTo>
                <a:lnTo>
                  <a:pt x="688497" y="2337249"/>
                </a:lnTo>
                <a:lnTo>
                  <a:pt x="657753" y="2303912"/>
                </a:lnTo>
                <a:lnTo>
                  <a:pt x="629917" y="2268057"/>
                </a:lnTo>
                <a:lnTo>
                  <a:pt x="605177" y="2229871"/>
                </a:lnTo>
                <a:lnTo>
                  <a:pt x="583723" y="2189545"/>
                </a:lnTo>
                <a:lnTo>
                  <a:pt x="565745" y="2147266"/>
                </a:lnTo>
                <a:lnTo>
                  <a:pt x="551433" y="2103223"/>
                </a:lnTo>
                <a:lnTo>
                  <a:pt x="540975" y="2057605"/>
                </a:lnTo>
                <a:lnTo>
                  <a:pt x="534626" y="2011075"/>
                </a:lnTo>
                <a:lnTo>
                  <a:pt x="534554" y="2010447"/>
                </a:lnTo>
                <a:lnTo>
                  <a:pt x="532381" y="1962400"/>
                </a:lnTo>
                <a:close/>
              </a:path>
              <a:path w="1064894" h="10156825">
                <a:moveTo>
                  <a:pt x="1064752" y="358010"/>
                </a:moveTo>
                <a:lnTo>
                  <a:pt x="0" y="358010"/>
                </a:lnTo>
                <a:lnTo>
                  <a:pt x="0" y="530381"/>
                </a:lnTo>
                <a:lnTo>
                  <a:pt x="1064752" y="530381"/>
                </a:lnTo>
                <a:lnTo>
                  <a:pt x="1064752" y="358010"/>
                </a:lnTo>
                <a:close/>
              </a:path>
              <a:path w="1064894" h="10156825">
                <a:moveTo>
                  <a:pt x="1064752" y="0"/>
                </a:moveTo>
                <a:lnTo>
                  <a:pt x="0" y="0"/>
                </a:lnTo>
                <a:lnTo>
                  <a:pt x="0" y="172371"/>
                </a:lnTo>
                <a:lnTo>
                  <a:pt x="1064752" y="172371"/>
                </a:lnTo>
                <a:lnTo>
                  <a:pt x="1064752" y="0"/>
                </a:lnTo>
                <a:close/>
              </a:path>
              <a:path w="1064894" h="10156825">
                <a:moveTo>
                  <a:pt x="1064752" y="716009"/>
                </a:moveTo>
                <a:lnTo>
                  <a:pt x="1016094" y="717103"/>
                </a:lnTo>
                <a:lnTo>
                  <a:pt x="967989" y="720353"/>
                </a:lnTo>
                <a:lnTo>
                  <a:pt x="920486" y="725712"/>
                </a:lnTo>
                <a:lnTo>
                  <a:pt x="873630" y="733133"/>
                </a:lnTo>
                <a:lnTo>
                  <a:pt x="827470" y="742568"/>
                </a:lnTo>
                <a:lnTo>
                  <a:pt x="782052" y="753971"/>
                </a:lnTo>
                <a:lnTo>
                  <a:pt x="737425" y="767294"/>
                </a:lnTo>
                <a:lnTo>
                  <a:pt x="693636" y="782490"/>
                </a:lnTo>
                <a:lnTo>
                  <a:pt x="650732" y="799512"/>
                </a:lnTo>
                <a:lnTo>
                  <a:pt x="608760" y="818312"/>
                </a:lnTo>
                <a:lnTo>
                  <a:pt x="567768" y="838844"/>
                </a:lnTo>
                <a:lnTo>
                  <a:pt x="527803" y="861060"/>
                </a:lnTo>
                <a:lnTo>
                  <a:pt x="488913" y="884912"/>
                </a:lnTo>
                <a:lnTo>
                  <a:pt x="451145" y="910355"/>
                </a:lnTo>
                <a:lnTo>
                  <a:pt x="414546" y="937340"/>
                </a:lnTo>
                <a:lnTo>
                  <a:pt x="379164" y="965821"/>
                </a:lnTo>
                <a:lnTo>
                  <a:pt x="345046" y="995750"/>
                </a:lnTo>
                <a:lnTo>
                  <a:pt x="312240" y="1027079"/>
                </a:lnTo>
                <a:lnTo>
                  <a:pt x="280792" y="1059763"/>
                </a:lnTo>
                <a:lnTo>
                  <a:pt x="250751" y="1093753"/>
                </a:lnTo>
                <a:lnTo>
                  <a:pt x="222163" y="1129003"/>
                </a:lnTo>
                <a:lnTo>
                  <a:pt x="195077" y="1165464"/>
                </a:lnTo>
                <a:lnTo>
                  <a:pt x="169538" y="1203091"/>
                </a:lnTo>
                <a:lnTo>
                  <a:pt x="145596" y="1241835"/>
                </a:lnTo>
                <a:lnTo>
                  <a:pt x="123296" y="1281650"/>
                </a:lnTo>
                <a:lnTo>
                  <a:pt x="102687" y="1322489"/>
                </a:lnTo>
                <a:lnTo>
                  <a:pt x="83816" y="1364303"/>
                </a:lnTo>
                <a:lnTo>
                  <a:pt x="66730" y="1407046"/>
                </a:lnTo>
                <a:lnTo>
                  <a:pt x="51477" y="1450672"/>
                </a:lnTo>
                <a:lnTo>
                  <a:pt x="38104" y="1495131"/>
                </a:lnTo>
                <a:lnTo>
                  <a:pt x="26658" y="1540379"/>
                </a:lnTo>
                <a:lnTo>
                  <a:pt x="17179" y="1586418"/>
                </a:lnTo>
                <a:lnTo>
                  <a:pt x="9739" y="1633046"/>
                </a:lnTo>
                <a:lnTo>
                  <a:pt x="4390" y="1680104"/>
                </a:lnTo>
                <a:lnTo>
                  <a:pt x="1111" y="1728100"/>
                </a:lnTo>
                <a:lnTo>
                  <a:pt x="0" y="1776773"/>
                </a:lnTo>
                <a:lnTo>
                  <a:pt x="173020" y="1776773"/>
                </a:lnTo>
                <a:lnTo>
                  <a:pt x="174342" y="1728100"/>
                </a:lnTo>
                <a:lnTo>
                  <a:pt x="178262" y="1680104"/>
                </a:lnTo>
                <a:lnTo>
                  <a:pt x="184712" y="1632854"/>
                </a:lnTo>
                <a:lnTo>
                  <a:pt x="193636" y="1586366"/>
                </a:lnTo>
                <a:lnTo>
                  <a:pt x="204926" y="1540865"/>
                </a:lnTo>
                <a:lnTo>
                  <a:pt x="218554" y="1496262"/>
                </a:lnTo>
                <a:lnTo>
                  <a:pt x="234437" y="1452677"/>
                </a:lnTo>
                <a:lnTo>
                  <a:pt x="252508" y="1410180"/>
                </a:lnTo>
                <a:lnTo>
                  <a:pt x="272697" y="1368838"/>
                </a:lnTo>
                <a:lnTo>
                  <a:pt x="294936" y="1328720"/>
                </a:lnTo>
                <a:lnTo>
                  <a:pt x="319157" y="1289893"/>
                </a:lnTo>
                <a:lnTo>
                  <a:pt x="345291" y="1252426"/>
                </a:lnTo>
                <a:lnTo>
                  <a:pt x="373269" y="1216387"/>
                </a:lnTo>
                <a:lnTo>
                  <a:pt x="403024" y="1181845"/>
                </a:lnTo>
                <a:lnTo>
                  <a:pt x="434486" y="1148868"/>
                </a:lnTo>
                <a:lnTo>
                  <a:pt x="467588" y="1117523"/>
                </a:lnTo>
                <a:lnTo>
                  <a:pt x="502260" y="1087880"/>
                </a:lnTo>
                <a:lnTo>
                  <a:pt x="538434" y="1060006"/>
                </a:lnTo>
                <a:lnTo>
                  <a:pt x="576042" y="1033970"/>
                </a:lnTo>
                <a:lnTo>
                  <a:pt x="615014" y="1009840"/>
                </a:lnTo>
                <a:lnTo>
                  <a:pt x="655284" y="987684"/>
                </a:lnTo>
                <a:lnTo>
                  <a:pt x="696781" y="967571"/>
                </a:lnTo>
                <a:lnTo>
                  <a:pt x="739438" y="949568"/>
                </a:lnTo>
                <a:lnTo>
                  <a:pt x="783187" y="933744"/>
                </a:lnTo>
                <a:lnTo>
                  <a:pt x="827957" y="920167"/>
                </a:lnTo>
                <a:lnTo>
                  <a:pt x="873682" y="908906"/>
                </a:lnTo>
                <a:lnTo>
                  <a:pt x="920293" y="900029"/>
                </a:lnTo>
                <a:lnTo>
                  <a:pt x="967720" y="893603"/>
                </a:lnTo>
                <a:lnTo>
                  <a:pt x="1015896" y="889698"/>
                </a:lnTo>
                <a:lnTo>
                  <a:pt x="1064752" y="888381"/>
                </a:lnTo>
                <a:lnTo>
                  <a:pt x="1064752" y="716009"/>
                </a:lnTo>
                <a:close/>
              </a:path>
              <a:path w="1064894" h="10156825">
                <a:moveTo>
                  <a:pt x="1064752" y="1074019"/>
                </a:moveTo>
                <a:lnTo>
                  <a:pt x="1016524" y="1075643"/>
                </a:lnTo>
                <a:lnTo>
                  <a:pt x="969158" y="1080446"/>
                </a:lnTo>
                <a:lnTo>
                  <a:pt x="922759" y="1088321"/>
                </a:lnTo>
                <a:lnTo>
                  <a:pt x="877434" y="1099163"/>
                </a:lnTo>
                <a:lnTo>
                  <a:pt x="833289" y="1112868"/>
                </a:lnTo>
                <a:lnTo>
                  <a:pt x="790428" y="1129328"/>
                </a:lnTo>
                <a:lnTo>
                  <a:pt x="748959" y="1148440"/>
                </a:lnTo>
                <a:lnTo>
                  <a:pt x="708987" y="1170097"/>
                </a:lnTo>
                <a:lnTo>
                  <a:pt x="670618" y="1194195"/>
                </a:lnTo>
                <a:lnTo>
                  <a:pt x="633957" y="1220627"/>
                </a:lnTo>
                <a:lnTo>
                  <a:pt x="599110" y="1249288"/>
                </a:lnTo>
                <a:lnTo>
                  <a:pt x="566184" y="1280073"/>
                </a:lnTo>
                <a:lnTo>
                  <a:pt x="535284" y="1312877"/>
                </a:lnTo>
                <a:lnTo>
                  <a:pt x="506515" y="1347593"/>
                </a:lnTo>
                <a:lnTo>
                  <a:pt x="479984" y="1384117"/>
                </a:lnTo>
                <a:lnTo>
                  <a:pt x="455797" y="1422343"/>
                </a:lnTo>
                <a:lnTo>
                  <a:pt x="434059" y="1462165"/>
                </a:lnTo>
                <a:lnTo>
                  <a:pt x="414876" y="1503479"/>
                </a:lnTo>
                <a:lnTo>
                  <a:pt x="398354" y="1546179"/>
                </a:lnTo>
                <a:lnTo>
                  <a:pt x="384598" y="1590159"/>
                </a:lnTo>
                <a:lnTo>
                  <a:pt x="373715" y="1635313"/>
                </a:lnTo>
                <a:lnTo>
                  <a:pt x="365808" y="1681568"/>
                </a:lnTo>
                <a:lnTo>
                  <a:pt x="360991" y="1728726"/>
                </a:lnTo>
                <a:lnTo>
                  <a:pt x="359360" y="1776773"/>
                </a:lnTo>
                <a:lnTo>
                  <a:pt x="532381" y="1776773"/>
                </a:lnTo>
                <a:lnTo>
                  <a:pt x="534554" y="1728726"/>
                </a:lnTo>
                <a:lnTo>
                  <a:pt x="534626" y="1728100"/>
                </a:lnTo>
                <a:lnTo>
                  <a:pt x="540982" y="1681538"/>
                </a:lnTo>
                <a:lnTo>
                  <a:pt x="551433" y="1635950"/>
                </a:lnTo>
                <a:lnTo>
                  <a:pt x="565745" y="1591907"/>
                </a:lnTo>
                <a:lnTo>
                  <a:pt x="583723" y="1549628"/>
                </a:lnTo>
                <a:lnTo>
                  <a:pt x="605177" y="1509302"/>
                </a:lnTo>
                <a:lnTo>
                  <a:pt x="629917" y="1471116"/>
                </a:lnTo>
                <a:lnTo>
                  <a:pt x="657753" y="1435261"/>
                </a:lnTo>
                <a:lnTo>
                  <a:pt x="688497" y="1401924"/>
                </a:lnTo>
                <a:lnTo>
                  <a:pt x="721958" y="1371295"/>
                </a:lnTo>
                <a:lnTo>
                  <a:pt x="757948" y="1343562"/>
                </a:lnTo>
                <a:lnTo>
                  <a:pt x="796277" y="1318915"/>
                </a:lnTo>
                <a:lnTo>
                  <a:pt x="836755" y="1297541"/>
                </a:lnTo>
                <a:lnTo>
                  <a:pt x="879193" y="1279631"/>
                </a:lnTo>
                <a:lnTo>
                  <a:pt x="923401" y="1265371"/>
                </a:lnTo>
                <a:lnTo>
                  <a:pt x="969190" y="1254953"/>
                </a:lnTo>
                <a:lnTo>
                  <a:pt x="1016370" y="1248563"/>
                </a:lnTo>
                <a:lnTo>
                  <a:pt x="1064752" y="1246391"/>
                </a:lnTo>
                <a:lnTo>
                  <a:pt x="1064752" y="1074019"/>
                </a:lnTo>
                <a:close/>
              </a:path>
              <a:path w="1064894" h="10156825">
                <a:moveTo>
                  <a:pt x="1064752" y="3924801"/>
                </a:moveTo>
                <a:lnTo>
                  <a:pt x="1016094" y="3925895"/>
                </a:lnTo>
                <a:lnTo>
                  <a:pt x="967989" y="3929145"/>
                </a:lnTo>
                <a:lnTo>
                  <a:pt x="920486" y="3934504"/>
                </a:lnTo>
                <a:lnTo>
                  <a:pt x="873630" y="3941925"/>
                </a:lnTo>
                <a:lnTo>
                  <a:pt x="827470" y="3951360"/>
                </a:lnTo>
                <a:lnTo>
                  <a:pt x="782052" y="3962763"/>
                </a:lnTo>
                <a:lnTo>
                  <a:pt x="737425" y="3976085"/>
                </a:lnTo>
                <a:lnTo>
                  <a:pt x="693636" y="3991281"/>
                </a:lnTo>
                <a:lnTo>
                  <a:pt x="650732" y="4008302"/>
                </a:lnTo>
                <a:lnTo>
                  <a:pt x="608760" y="4027102"/>
                </a:lnTo>
                <a:lnTo>
                  <a:pt x="567768" y="4047634"/>
                </a:lnTo>
                <a:lnTo>
                  <a:pt x="527803" y="4069849"/>
                </a:lnTo>
                <a:lnTo>
                  <a:pt x="488913" y="4093702"/>
                </a:lnTo>
                <a:lnTo>
                  <a:pt x="451145" y="4119144"/>
                </a:lnTo>
                <a:lnTo>
                  <a:pt x="414546" y="4146129"/>
                </a:lnTo>
                <a:lnTo>
                  <a:pt x="379164" y="4174609"/>
                </a:lnTo>
                <a:lnTo>
                  <a:pt x="345046" y="4204537"/>
                </a:lnTo>
                <a:lnTo>
                  <a:pt x="312240" y="4235867"/>
                </a:lnTo>
                <a:lnTo>
                  <a:pt x="280792" y="4268550"/>
                </a:lnTo>
                <a:lnTo>
                  <a:pt x="250751" y="4302539"/>
                </a:lnTo>
                <a:lnTo>
                  <a:pt x="222163" y="4337788"/>
                </a:lnTo>
                <a:lnTo>
                  <a:pt x="195077" y="4374250"/>
                </a:lnTo>
                <a:lnTo>
                  <a:pt x="169538" y="4411876"/>
                </a:lnTo>
                <a:lnTo>
                  <a:pt x="145596" y="4450620"/>
                </a:lnTo>
                <a:lnTo>
                  <a:pt x="123296" y="4490434"/>
                </a:lnTo>
                <a:lnTo>
                  <a:pt x="102687" y="4531272"/>
                </a:lnTo>
                <a:lnTo>
                  <a:pt x="83816" y="4573087"/>
                </a:lnTo>
                <a:lnTo>
                  <a:pt x="66730" y="4615830"/>
                </a:lnTo>
                <a:lnTo>
                  <a:pt x="51477" y="4659455"/>
                </a:lnTo>
                <a:lnTo>
                  <a:pt x="38104" y="4703914"/>
                </a:lnTo>
                <a:lnTo>
                  <a:pt x="26658" y="4749161"/>
                </a:lnTo>
                <a:lnTo>
                  <a:pt x="17179" y="4795201"/>
                </a:lnTo>
                <a:lnTo>
                  <a:pt x="9739" y="4841828"/>
                </a:lnTo>
                <a:lnTo>
                  <a:pt x="4390" y="4888886"/>
                </a:lnTo>
                <a:lnTo>
                  <a:pt x="1111" y="4936881"/>
                </a:lnTo>
                <a:lnTo>
                  <a:pt x="0" y="4985555"/>
                </a:lnTo>
                <a:lnTo>
                  <a:pt x="173020" y="4985555"/>
                </a:lnTo>
                <a:lnTo>
                  <a:pt x="174342" y="4936881"/>
                </a:lnTo>
                <a:lnTo>
                  <a:pt x="178262" y="4888886"/>
                </a:lnTo>
                <a:lnTo>
                  <a:pt x="184712" y="4841636"/>
                </a:lnTo>
                <a:lnTo>
                  <a:pt x="193636" y="4795148"/>
                </a:lnTo>
                <a:lnTo>
                  <a:pt x="204926" y="4749647"/>
                </a:lnTo>
                <a:lnTo>
                  <a:pt x="218554" y="4705045"/>
                </a:lnTo>
                <a:lnTo>
                  <a:pt x="234437" y="4661461"/>
                </a:lnTo>
                <a:lnTo>
                  <a:pt x="252508" y="4618964"/>
                </a:lnTo>
                <a:lnTo>
                  <a:pt x="272697" y="4577622"/>
                </a:lnTo>
                <a:lnTo>
                  <a:pt x="294936" y="4537504"/>
                </a:lnTo>
                <a:lnTo>
                  <a:pt x="319157" y="4498678"/>
                </a:lnTo>
                <a:lnTo>
                  <a:pt x="345291" y="4461211"/>
                </a:lnTo>
                <a:lnTo>
                  <a:pt x="373269" y="4425173"/>
                </a:lnTo>
                <a:lnTo>
                  <a:pt x="403024" y="4390632"/>
                </a:lnTo>
                <a:lnTo>
                  <a:pt x="434486" y="4357655"/>
                </a:lnTo>
                <a:lnTo>
                  <a:pt x="467588" y="4326311"/>
                </a:lnTo>
                <a:lnTo>
                  <a:pt x="502260" y="4296668"/>
                </a:lnTo>
                <a:lnTo>
                  <a:pt x="538434" y="4268795"/>
                </a:lnTo>
                <a:lnTo>
                  <a:pt x="576042" y="4242759"/>
                </a:lnTo>
                <a:lnTo>
                  <a:pt x="615014" y="4218630"/>
                </a:lnTo>
                <a:lnTo>
                  <a:pt x="655284" y="4196474"/>
                </a:lnTo>
                <a:lnTo>
                  <a:pt x="696781" y="4176361"/>
                </a:lnTo>
                <a:lnTo>
                  <a:pt x="739438" y="4158359"/>
                </a:lnTo>
                <a:lnTo>
                  <a:pt x="783187" y="4142535"/>
                </a:lnTo>
                <a:lnTo>
                  <a:pt x="827957" y="4128959"/>
                </a:lnTo>
                <a:lnTo>
                  <a:pt x="873682" y="4117698"/>
                </a:lnTo>
                <a:lnTo>
                  <a:pt x="920293" y="4108821"/>
                </a:lnTo>
                <a:lnTo>
                  <a:pt x="967720" y="4102395"/>
                </a:lnTo>
                <a:lnTo>
                  <a:pt x="1015896" y="4098490"/>
                </a:lnTo>
                <a:lnTo>
                  <a:pt x="1064752" y="4097173"/>
                </a:lnTo>
                <a:lnTo>
                  <a:pt x="1064752" y="3924801"/>
                </a:lnTo>
                <a:close/>
              </a:path>
              <a:path w="1064894" h="10156825">
                <a:moveTo>
                  <a:pt x="1064752" y="4282801"/>
                </a:moveTo>
                <a:lnTo>
                  <a:pt x="1016524" y="4284425"/>
                </a:lnTo>
                <a:lnTo>
                  <a:pt x="969158" y="4289228"/>
                </a:lnTo>
                <a:lnTo>
                  <a:pt x="922759" y="4297103"/>
                </a:lnTo>
                <a:lnTo>
                  <a:pt x="877434" y="4307945"/>
                </a:lnTo>
                <a:lnTo>
                  <a:pt x="833289" y="4321650"/>
                </a:lnTo>
                <a:lnTo>
                  <a:pt x="790428" y="4338110"/>
                </a:lnTo>
                <a:lnTo>
                  <a:pt x="748959" y="4357222"/>
                </a:lnTo>
                <a:lnTo>
                  <a:pt x="708987" y="4378879"/>
                </a:lnTo>
                <a:lnTo>
                  <a:pt x="670618" y="4402977"/>
                </a:lnTo>
                <a:lnTo>
                  <a:pt x="633957" y="4429409"/>
                </a:lnTo>
                <a:lnTo>
                  <a:pt x="599110" y="4458070"/>
                </a:lnTo>
                <a:lnTo>
                  <a:pt x="566184" y="4488855"/>
                </a:lnTo>
                <a:lnTo>
                  <a:pt x="535284" y="4521658"/>
                </a:lnTo>
                <a:lnTo>
                  <a:pt x="506515" y="4556375"/>
                </a:lnTo>
                <a:lnTo>
                  <a:pt x="479984" y="4592899"/>
                </a:lnTo>
                <a:lnTo>
                  <a:pt x="455797" y="4631125"/>
                </a:lnTo>
                <a:lnTo>
                  <a:pt x="434059" y="4670947"/>
                </a:lnTo>
                <a:lnTo>
                  <a:pt x="414876" y="4712261"/>
                </a:lnTo>
                <a:lnTo>
                  <a:pt x="398354" y="4754961"/>
                </a:lnTo>
                <a:lnTo>
                  <a:pt x="384598" y="4798941"/>
                </a:lnTo>
                <a:lnTo>
                  <a:pt x="373715" y="4844095"/>
                </a:lnTo>
                <a:lnTo>
                  <a:pt x="365807" y="4890353"/>
                </a:lnTo>
                <a:lnTo>
                  <a:pt x="360991" y="4937508"/>
                </a:lnTo>
                <a:lnTo>
                  <a:pt x="359360" y="4985555"/>
                </a:lnTo>
                <a:lnTo>
                  <a:pt x="532381" y="4985555"/>
                </a:lnTo>
                <a:lnTo>
                  <a:pt x="534554" y="4937508"/>
                </a:lnTo>
                <a:lnTo>
                  <a:pt x="534626" y="4936881"/>
                </a:lnTo>
                <a:lnTo>
                  <a:pt x="540983" y="4890319"/>
                </a:lnTo>
                <a:lnTo>
                  <a:pt x="551433" y="4844737"/>
                </a:lnTo>
                <a:lnTo>
                  <a:pt x="565745" y="4800695"/>
                </a:lnTo>
                <a:lnTo>
                  <a:pt x="583723" y="4758417"/>
                </a:lnTo>
                <a:lnTo>
                  <a:pt x="605177" y="4718091"/>
                </a:lnTo>
                <a:lnTo>
                  <a:pt x="629917" y="4679906"/>
                </a:lnTo>
                <a:lnTo>
                  <a:pt x="657753" y="4644051"/>
                </a:lnTo>
                <a:lnTo>
                  <a:pt x="688497" y="4610715"/>
                </a:lnTo>
                <a:lnTo>
                  <a:pt x="721958" y="4580086"/>
                </a:lnTo>
                <a:lnTo>
                  <a:pt x="757948" y="4552354"/>
                </a:lnTo>
                <a:lnTo>
                  <a:pt x="796277" y="4527707"/>
                </a:lnTo>
                <a:lnTo>
                  <a:pt x="836755" y="4506334"/>
                </a:lnTo>
                <a:lnTo>
                  <a:pt x="879193" y="4488423"/>
                </a:lnTo>
                <a:lnTo>
                  <a:pt x="923401" y="4474164"/>
                </a:lnTo>
                <a:lnTo>
                  <a:pt x="969190" y="4463745"/>
                </a:lnTo>
                <a:lnTo>
                  <a:pt x="1016370" y="4457355"/>
                </a:lnTo>
                <a:lnTo>
                  <a:pt x="1064752" y="4455183"/>
                </a:lnTo>
                <a:lnTo>
                  <a:pt x="1064752" y="4282801"/>
                </a:lnTo>
                <a:close/>
              </a:path>
              <a:path w="1064894" h="10156825">
                <a:moveTo>
                  <a:pt x="1064752" y="7133594"/>
                </a:moveTo>
                <a:lnTo>
                  <a:pt x="1016094" y="7134688"/>
                </a:lnTo>
                <a:lnTo>
                  <a:pt x="967989" y="7137938"/>
                </a:lnTo>
                <a:lnTo>
                  <a:pt x="920486" y="7143296"/>
                </a:lnTo>
                <a:lnTo>
                  <a:pt x="873630" y="7150717"/>
                </a:lnTo>
                <a:lnTo>
                  <a:pt x="827470" y="7160152"/>
                </a:lnTo>
                <a:lnTo>
                  <a:pt x="782052" y="7171555"/>
                </a:lnTo>
                <a:lnTo>
                  <a:pt x="737425" y="7184878"/>
                </a:lnTo>
                <a:lnTo>
                  <a:pt x="693636" y="7200073"/>
                </a:lnTo>
                <a:lnTo>
                  <a:pt x="650732" y="7217095"/>
                </a:lnTo>
                <a:lnTo>
                  <a:pt x="608760" y="7235895"/>
                </a:lnTo>
                <a:lnTo>
                  <a:pt x="567768" y="7256426"/>
                </a:lnTo>
                <a:lnTo>
                  <a:pt x="527803" y="7278642"/>
                </a:lnTo>
                <a:lnTo>
                  <a:pt x="488913" y="7302495"/>
                </a:lnTo>
                <a:lnTo>
                  <a:pt x="451145" y="7327937"/>
                </a:lnTo>
                <a:lnTo>
                  <a:pt x="414546" y="7354922"/>
                </a:lnTo>
                <a:lnTo>
                  <a:pt x="379164" y="7383402"/>
                </a:lnTo>
                <a:lnTo>
                  <a:pt x="345046" y="7413331"/>
                </a:lnTo>
                <a:lnTo>
                  <a:pt x="312240" y="7444660"/>
                </a:lnTo>
                <a:lnTo>
                  <a:pt x="280792" y="7477344"/>
                </a:lnTo>
                <a:lnTo>
                  <a:pt x="250751" y="7511334"/>
                </a:lnTo>
                <a:lnTo>
                  <a:pt x="222163" y="7546583"/>
                </a:lnTo>
                <a:lnTo>
                  <a:pt x="195077" y="7583044"/>
                </a:lnTo>
                <a:lnTo>
                  <a:pt x="169538" y="7620671"/>
                </a:lnTo>
                <a:lnTo>
                  <a:pt x="145596" y="7659415"/>
                </a:lnTo>
                <a:lnTo>
                  <a:pt x="123296" y="7699230"/>
                </a:lnTo>
                <a:lnTo>
                  <a:pt x="102687" y="7740069"/>
                </a:lnTo>
                <a:lnTo>
                  <a:pt x="83816" y="7781883"/>
                </a:lnTo>
                <a:lnTo>
                  <a:pt x="66730" y="7824627"/>
                </a:lnTo>
                <a:lnTo>
                  <a:pt x="51477" y="7868252"/>
                </a:lnTo>
                <a:lnTo>
                  <a:pt x="38104" y="7912713"/>
                </a:lnTo>
                <a:lnTo>
                  <a:pt x="26658" y="7957960"/>
                </a:lnTo>
                <a:lnTo>
                  <a:pt x="17179" y="8004000"/>
                </a:lnTo>
                <a:lnTo>
                  <a:pt x="9739" y="8050629"/>
                </a:lnTo>
                <a:lnTo>
                  <a:pt x="4390" y="8097687"/>
                </a:lnTo>
                <a:lnTo>
                  <a:pt x="1111" y="8145683"/>
                </a:lnTo>
                <a:lnTo>
                  <a:pt x="0" y="8194357"/>
                </a:lnTo>
                <a:lnTo>
                  <a:pt x="173020" y="8194357"/>
                </a:lnTo>
                <a:lnTo>
                  <a:pt x="174342" y="8145683"/>
                </a:lnTo>
                <a:lnTo>
                  <a:pt x="178262" y="8097687"/>
                </a:lnTo>
                <a:lnTo>
                  <a:pt x="184712" y="8050436"/>
                </a:lnTo>
                <a:lnTo>
                  <a:pt x="193636" y="8003948"/>
                </a:lnTo>
                <a:lnTo>
                  <a:pt x="204926" y="7958446"/>
                </a:lnTo>
                <a:lnTo>
                  <a:pt x="218554" y="7913842"/>
                </a:lnTo>
                <a:lnTo>
                  <a:pt x="234437" y="7870258"/>
                </a:lnTo>
                <a:lnTo>
                  <a:pt x="252508" y="7827760"/>
                </a:lnTo>
                <a:lnTo>
                  <a:pt x="272697" y="7786418"/>
                </a:lnTo>
                <a:lnTo>
                  <a:pt x="294936" y="7746300"/>
                </a:lnTo>
                <a:lnTo>
                  <a:pt x="319157" y="7707473"/>
                </a:lnTo>
                <a:lnTo>
                  <a:pt x="345291" y="7670006"/>
                </a:lnTo>
                <a:lnTo>
                  <a:pt x="373269" y="7633968"/>
                </a:lnTo>
                <a:lnTo>
                  <a:pt x="403024" y="7599426"/>
                </a:lnTo>
                <a:lnTo>
                  <a:pt x="434486" y="7566448"/>
                </a:lnTo>
                <a:lnTo>
                  <a:pt x="467588" y="7535104"/>
                </a:lnTo>
                <a:lnTo>
                  <a:pt x="502260" y="7505461"/>
                </a:lnTo>
                <a:lnTo>
                  <a:pt x="538434" y="7477588"/>
                </a:lnTo>
                <a:lnTo>
                  <a:pt x="576042" y="7451552"/>
                </a:lnTo>
                <a:lnTo>
                  <a:pt x="615014" y="7427422"/>
                </a:lnTo>
                <a:lnTo>
                  <a:pt x="655284" y="7405267"/>
                </a:lnTo>
                <a:lnTo>
                  <a:pt x="696781" y="7385154"/>
                </a:lnTo>
                <a:lnTo>
                  <a:pt x="739438" y="7367151"/>
                </a:lnTo>
                <a:lnTo>
                  <a:pt x="783187" y="7351328"/>
                </a:lnTo>
                <a:lnTo>
                  <a:pt x="827957" y="7337751"/>
                </a:lnTo>
                <a:lnTo>
                  <a:pt x="873682" y="7326490"/>
                </a:lnTo>
                <a:lnTo>
                  <a:pt x="920293" y="7317613"/>
                </a:lnTo>
                <a:lnTo>
                  <a:pt x="967720" y="7311188"/>
                </a:lnTo>
                <a:lnTo>
                  <a:pt x="1015896" y="7307282"/>
                </a:lnTo>
                <a:lnTo>
                  <a:pt x="1064752" y="7305966"/>
                </a:lnTo>
                <a:lnTo>
                  <a:pt x="1064752" y="7133594"/>
                </a:lnTo>
                <a:close/>
              </a:path>
              <a:path w="1064894" h="10156825">
                <a:moveTo>
                  <a:pt x="1064752" y="7491604"/>
                </a:moveTo>
                <a:lnTo>
                  <a:pt x="1016524" y="7493228"/>
                </a:lnTo>
                <a:lnTo>
                  <a:pt x="969158" y="7498030"/>
                </a:lnTo>
                <a:lnTo>
                  <a:pt x="922759" y="7505905"/>
                </a:lnTo>
                <a:lnTo>
                  <a:pt x="877434" y="7516747"/>
                </a:lnTo>
                <a:lnTo>
                  <a:pt x="833289" y="7530451"/>
                </a:lnTo>
                <a:lnTo>
                  <a:pt x="790428" y="7546912"/>
                </a:lnTo>
                <a:lnTo>
                  <a:pt x="748959" y="7566023"/>
                </a:lnTo>
                <a:lnTo>
                  <a:pt x="708987" y="7587680"/>
                </a:lnTo>
                <a:lnTo>
                  <a:pt x="670618" y="7611777"/>
                </a:lnTo>
                <a:lnTo>
                  <a:pt x="633957" y="7638208"/>
                </a:lnTo>
                <a:lnTo>
                  <a:pt x="599110" y="7666869"/>
                </a:lnTo>
                <a:lnTo>
                  <a:pt x="566184" y="7697654"/>
                </a:lnTo>
                <a:lnTo>
                  <a:pt x="535284" y="7730457"/>
                </a:lnTo>
                <a:lnTo>
                  <a:pt x="506515" y="7765173"/>
                </a:lnTo>
                <a:lnTo>
                  <a:pt x="479984" y="7801697"/>
                </a:lnTo>
                <a:lnTo>
                  <a:pt x="455797" y="7839923"/>
                </a:lnTo>
                <a:lnTo>
                  <a:pt x="434059" y="7879746"/>
                </a:lnTo>
                <a:lnTo>
                  <a:pt x="414876" y="7921060"/>
                </a:lnTo>
                <a:lnTo>
                  <a:pt x="398354" y="7963759"/>
                </a:lnTo>
                <a:lnTo>
                  <a:pt x="384598" y="8007740"/>
                </a:lnTo>
                <a:lnTo>
                  <a:pt x="373715" y="8052895"/>
                </a:lnTo>
                <a:lnTo>
                  <a:pt x="365808" y="8099153"/>
                </a:lnTo>
                <a:lnTo>
                  <a:pt x="360991" y="8146309"/>
                </a:lnTo>
                <a:lnTo>
                  <a:pt x="359360" y="8194357"/>
                </a:lnTo>
                <a:lnTo>
                  <a:pt x="532381" y="8194357"/>
                </a:lnTo>
                <a:lnTo>
                  <a:pt x="534554" y="8146309"/>
                </a:lnTo>
                <a:lnTo>
                  <a:pt x="534626" y="8145683"/>
                </a:lnTo>
                <a:lnTo>
                  <a:pt x="540982" y="8099120"/>
                </a:lnTo>
                <a:lnTo>
                  <a:pt x="551433" y="8053535"/>
                </a:lnTo>
                <a:lnTo>
                  <a:pt x="565745" y="8009492"/>
                </a:lnTo>
                <a:lnTo>
                  <a:pt x="583723" y="7967213"/>
                </a:lnTo>
                <a:lnTo>
                  <a:pt x="605177" y="7926886"/>
                </a:lnTo>
                <a:lnTo>
                  <a:pt x="629917" y="7888701"/>
                </a:lnTo>
                <a:lnTo>
                  <a:pt x="657753" y="7852845"/>
                </a:lnTo>
                <a:lnTo>
                  <a:pt x="688497" y="7819509"/>
                </a:lnTo>
                <a:lnTo>
                  <a:pt x="721958" y="7788880"/>
                </a:lnTo>
                <a:lnTo>
                  <a:pt x="757948" y="7761147"/>
                </a:lnTo>
                <a:lnTo>
                  <a:pt x="796277" y="7736500"/>
                </a:lnTo>
                <a:lnTo>
                  <a:pt x="836755" y="7715126"/>
                </a:lnTo>
                <a:lnTo>
                  <a:pt x="879193" y="7697215"/>
                </a:lnTo>
                <a:lnTo>
                  <a:pt x="923401" y="7682956"/>
                </a:lnTo>
                <a:lnTo>
                  <a:pt x="969190" y="7672537"/>
                </a:lnTo>
                <a:lnTo>
                  <a:pt x="1016370" y="7666147"/>
                </a:lnTo>
                <a:lnTo>
                  <a:pt x="1064752" y="7663976"/>
                </a:lnTo>
                <a:lnTo>
                  <a:pt x="1064752" y="7491604"/>
                </a:lnTo>
                <a:close/>
              </a:path>
            </a:pathLst>
          </a:custGeom>
          <a:solidFill>
            <a:srgbClr val="C7191C"/>
          </a:solidFill>
        </p:spPr>
        <p:txBody>
          <a:bodyPr wrap="square" lIns="0" tIns="0" rIns="0" bIns="0" rtlCol="0"/>
          <a:lstStyle/>
          <a:p>
            <a:endParaRPr sz="1092" dirty="0"/>
          </a:p>
        </p:txBody>
      </p:sp>
      <p:sp>
        <p:nvSpPr>
          <p:cNvPr id="14" name="Picture Placeholder 20">
            <a:extLst>
              <a:ext uri="{FF2B5EF4-FFF2-40B4-BE49-F238E27FC236}">
                <a16:creationId xmlns:a16="http://schemas.microsoft.com/office/drawing/2014/main" id="{AEED8949-3EE3-43C6-B68D-35C4E1887D11}"/>
              </a:ext>
            </a:extLst>
          </p:cNvPr>
          <p:cNvSpPr>
            <a:spLocks noGrp="1"/>
          </p:cNvSpPr>
          <p:nvPr>
            <p:ph type="pic" sz="quarter" idx="11"/>
          </p:nvPr>
        </p:nvSpPr>
        <p:spPr>
          <a:xfrm>
            <a:off x="6096000" y="349184"/>
            <a:ext cx="4752030" cy="6159108"/>
          </a:xfrm>
          <a:prstGeom prst="rect">
            <a:avLst/>
          </a:prstGeom>
          <a:solidFill>
            <a:schemeClr val="tx1"/>
          </a:solidFill>
        </p:spPr>
        <p:txBody>
          <a:bodyPr/>
          <a:lstStyle>
            <a:lvl1pPr>
              <a:defRPr>
                <a:noFill/>
              </a:defRPr>
            </a:lvl1pPr>
          </a:lstStyle>
          <a:p>
            <a:endParaRPr lang="en-US" dirty="0"/>
          </a:p>
        </p:txBody>
      </p:sp>
      <p:sp>
        <p:nvSpPr>
          <p:cNvPr id="2" name="Text Placeholder 17">
            <a:extLst>
              <a:ext uri="{FF2B5EF4-FFF2-40B4-BE49-F238E27FC236}">
                <a16:creationId xmlns:a16="http://schemas.microsoft.com/office/drawing/2014/main" id="{24AE2FA1-283A-7D1D-1751-F103C79FB38A}"/>
              </a:ext>
            </a:extLst>
          </p:cNvPr>
          <p:cNvSpPr>
            <a:spLocks noGrp="1"/>
          </p:cNvSpPr>
          <p:nvPr>
            <p:ph type="body" sz="quarter" idx="10" hasCustomPrompt="1"/>
          </p:nvPr>
        </p:nvSpPr>
        <p:spPr>
          <a:xfrm>
            <a:off x="340578" y="1312009"/>
            <a:ext cx="2495394" cy="600701"/>
          </a:xfrm>
          <a:prstGeom prst="rect">
            <a:avLst/>
          </a:prstGeom>
        </p:spPr>
        <p:txBody>
          <a:bodyPr lIns="0" tIns="14400" rIns="0" bIns="0"/>
          <a:lstStyle>
            <a:lvl1pPr>
              <a:defRPr sz="2426">
                <a:solidFill>
                  <a:srgbClr val="C7191C"/>
                </a:solidFill>
                <a:latin typeface="Arial" panose="020B0604020202020204" pitchFamily="34" charset="0"/>
                <a:cs typeface="Arial" panose="020B0604020202020204" pitchFamily="34" charset="0"/>
              </a:defRPr>
            </a:lvl1pPr>
          </a:lstStyle>
          <a:p>
            <a:pPr lvl="0"/>
            <a:r>
              <a:rPr lang="en-GB"/>
              <a:t>Sub-heading</a:t>
            </a:r>
            <a:endParaRPr lang="en-US"/>
          </a:p>
        </p:txBody>
      </p:sp>
      <p:sp>
        <p:nvSpPr>
          <p:cNvPr id="3" name="Text Placeholder 2">
            <a:extLst>
              <a:ext uri="{FF2B5EF4-FFF2-40B4-BE49-F238E27FC236}">
                <a16:creationId xmlns:a16="http://schemas.microsoft.com/office/drawing/2014/main" id="{96BE17A4-C8C7-DA92-883A-B81AA49BDF96}"/>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pic>
        <p:nvPicPr>
          <p:cNvPr id="5" name="object 7">
            <a:extLst>
              <a:ext uri="{FF2B5EF4-FFF2-40B4-BE49-F238E27FC236}">
                <a16:creationId xmlns:a16="http://schemas.microsoft.com/office/drawing/2014/main" id="{FFC5CE89-532C-8583-BAE9-9732C21142C4}"/>
              </a:ext>
            </a:extLst>
          </p:cNvPr>
          <p:cNvPicPr/>
          <p:nvPr userDrawn="1"/>
        </p:nvPicPr>
        <p:blipFill>
          <a:blip r:embed="rId2" cstate="print"/>
          <a:stretch>
            <a:fillRect/>
          </a:stretch>
        </p:blipFill>
        <p:spPr>
          <a:xfrm>
            <a:off x="349251" y="6129843"/>
            <a:ext cx="1770062" cy="378452"/>
          </a:xfrm>
          <a:prstGeom prst="rect">
            <a:avLst/>
          </a:prstGeom>
        </p:spPr>
      </p:pic>
    </p:spTree>
    <p:extLst>
      <p:ext uri="{BB962C8B-B14F-4D97-AF65-F5344CB8AC3E}">
        <p14:creationId xmlns:p14="http://schemas.microsoft.com/office/powerpoint/2010/main" val="957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04">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22879C50-D158-8547-C94B-50D97889ADF7}"/>
              </a:ext>
            </a:extLst>
          </p:cNvPr>
          <p:cNvSpPr>
            <a:spLocks noGrp="1"/>
          </p:cNvSpPr>
          <p:nvPr>
            <p:ph type="pic" sz="quarter" idx="10"/>
          </p:nvPr>
        </p:nvSpPr>
        <p:spPr>
          <a:xfrm>
            <a:off x="0" y="0"/>
            <a:ext cx="12192000" cy="6858000"/>
          </a:xfrm>
          <a:prstGeom prst="rect">
            <a:avLst/>
          </a:prstGeom>
          <a:solidFill>
            <a:sysClr val="windowText" lastClr="000000"/>
          </a:solidFill>
        </p:spPr>
        <p:txBody>
          <a:bodyPr/>
          <a:lstStyle>
            <a:lvl1pPr>
              <a:defRPr>
                <a:noFill/>
              </a:defRPr>
            </a:lvl1pPr>
          </a:lstStyle>
          <a:p>
            <a:r>
              <a:rPr lang="en-US" dirty="0"/>
              <a:t>Click icon to add picture</a:t>
            </a:r>
          </a:p>
        </p:txBody>
      </p:sp>
      <p:sp>
        <p:nvSpPr>
          <p:cNvPr id="2" name="Text Placeholder 2">
            <a:extLst>
              <a:ext uri="{FF2B5EF4-FFF2-40B4-BE49-F238E27FC236}">
                <a16:creationId xmlns:a16="http://schemas.microsoft.com/office/drawing/2014/main" id="{27069C60-1923-A75B-9EAD-B3603A2836A1}"/>
              </a:ext>
            </a:extLst>
          </p:cNvPr>
          <p:cNvSpPr>
            <a:spLocks noGrp="1"/>
          </p:cNvSpPr>
          <p:nvPr>
            <p:ph type="body" sz="quarter" idx="12" hasCustomPrompt="1"/>
          </p:nvPr>
        </p:nvSpPr>
        <p:spPr>
          <a:xfrm>
            <a:off x="3227469" y="2828300"/>
            <a:ext cx="5737062" cy="1026498"/>
          </a:xfrm>
          <a:prstGeom prst="rect">
            <a:avLst/>
          </a:prstGeom>
        </p:spPr>
        <p:txBody>
          <a:bodyPr wrap="square" lIns="0" tIns="0" rIns="0" bIns="0">
            <a:spAutoFit/>
          </a:bodyPr>
          <a:lstStyle>
            <a:lvl1pPr algn="ctr">
              <a:defRPr sz="6670" b="0">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4" name="object 4">
            <a:extLst>
              <a:ext uri="{FF2B5EF4-FFF2-40B4-BE49-F238E27FC236}">
                <a16:creationId xmlns:a16="http://schemas.microsoft.com/office/drawing/2014/main" id="{1EF1F128-90A8-BD1B-97F1-5B41F1C127BF}"/>
              </a:ext>
            </a:extLst>
          </p:cNvPr>
          <p:cNvSpPr/>
          <p:nvPr userDrawn="1"/>
        </p:nvSpPr>
        <p:spPr>
          <a:xfrm rot="10800000">
            <a:off x="349164" y="349446"/>
            <a:ext cx="645799" cy="6159108"/>
          </a:xfrm>
          <a:custGeom>
            <a:avLst/>
            <a:gdLst/>
            <a:ahLst/>
            <a:cxnLst/>
            <a:rect l="l" t="t" r="r" b="b"/>
            <a:pathLst>
              <a:path w="1064894" h="10156825">
                <a:moveTo>
                  <a:pt x="1064752" y="9984387"/>
                </a:moveTo>
                <a:lnTo>
                  <a:pt x="0" y="9984387"/>
                </a:lnTo>
                <a:lnTo>
                  <a:pt x="0" y="10156758"/>
                </a:lnTo>
                <a:lnTo>
                  <a:pt x="1064752" y="10156758"/>
                </a:lnTo>
                <a:lnTo>
                  <a:pt x="1064752" y="9984387"/>
                </a:lnTo>
                <a:close/>
              </a:path>
              <a:path w="1064894" h="10156825">
                <a:moveTo>
                  <a:pt x="1064752" y="9626377"/>
                </a:moveTo>
                <a:lnTo>
                  <a:pt x="0" y="9626377"/>
                </a:lnTo>
                <a:lnTo>
                  <a:pt x="0" y="9798748"/>
                </a:lnTo>
                <a:lnTo>
                  <a:pt x="1064752" y="9798748"/>
                </a:lnTo>
                <a:lnTo>
                  <a:pt x="1064752" y="9626377"/>
                </a:lnTo>
                <a:close/>
              </a:path>
              <a:path w="1064894" h="10156825">
                <a:moveTo>
                  <a:pt x="173020" y="8379985"/>
                </a:moveTo>
                <a:lnTo>
                  <a:pt x="0" y="8379985"/>
                </a:lnTo>
                <a:lnTo>
                  <a:pt x="1111" y="8428658"/>
                </a:lnTo>
                <a:lnTo>
                  <a:pt x="4390" y="8476654"/>
                </a:lnTo>
                <a:lnTo>
                  <a:pt x="9769" y="8523903"/>
                </a:lnTo>
                <a:lnTo>
                  <a:pt x="17188" y="8570392"/>
                </a:lnTo>
                <a:lnTo>
                  <a:pt x="26658" y="8616379"/>
                </a:lnTo>
                <a:lnTo>
                  <a:pt x="38104" y="8661626"/>
                </a:lnTo>
                <a:lnTo>
                  <a:pt x="51477" y="8706086"/>
                </a:lnTo>
                <a:lnTo>
                  <a:pt x="66730" y="8749711"/>
                </a:lnTo>
                <a:lnTo>
                  <a:pt x="83816" y="8792455"/>
                </a:lnTo>
                <a:lnTo>
                  <a:pt x="102687" y="8834269"/>
                </a:lnTo>
                <a:lnTo>
                  <a:pt x="123296" y="8875108"/>
                </a:lnTo>
                <a:lnTo>
                  <a:pt x="145596" y="8914923"/>
                </a:lnTo>
                <a:lnTo>
                  <a:pt x="169538" y="8953667"/>
                </a:lnTo>
                <a:lnTo>
                  <a:pt x="195077" y="8991294"/>
                </a:lnTo>
                <a:lnTo>
                  <a:pt x="222163" y="9027755"/>
                </a:lnTo>
                <a:lnTo>
                  <a:pt x="250751" y="9063005"/>
                </a:lnTo>
                <a:lnTo>
                  <a:pt x="280792" y="9096995"/>
                </a:lnTo>
                <a:lnTo>
                  <a:pt x="312240" y="9129678"/>
                </a:lnTo>
                <a:lnTo>
                  <a:pt x="345046" y="9161008"/>
                </a:lnTo>
                <a:lnTo>
                  <a:pt x="379164" y="9190937"/>
                </a:lnTo>
                <a:lnTo>
                  <a:pt x="414546" y="9219417"/>
                </a:lnTo>
                <a:lnTo>
                  <a:pt x="451145" y="9246403"/>
                </a:lnTo>
                <a:lnTo>
                  <a:pt x="488913" y="9271845"/>
                </a:lnTo>
                <a:lnTo>
                  <a:pt x="527803" y="9295698"/>
                </a:lnTo>
                <a:lnTo>
                  <a:pt x="567768" y="9317914"/>
                </a:lnTo>
                <a:lnTo>
                  <a:pt x="608760" y="9338446"/>
                </a:lnTo>
                <a:lnTo>
                  <a:pt x="650732" y="9357246"/>
                </a:lnTo>
                <a:lnTo>
                  <a:pt x="693636" y="9374268"/>
                </a:lnTo>
                <a:lnTo>
                  <a:pt x="737425" y="9389464"/>
                </a:lnTo>
                <a:lnTo>
                  <a:pt x="782052" y="9402787"/>
                </a:lnTo>
                <a:lnTo>
                  <a:pt x="827470" y="9414190"/>
                </a:lnTo>
                <a:lnTo>
                  <a:pt x="873630" y="9423625"/>
                </a:lnTo>
                <a:lnTo>
                  <a:pt x="920486" y="9431046"/>
                </a:lnTo>
                <a:lnTo>
                  <a:pt x="967989" y="9436405"/>
                </a:lnTo>
                <a:lnTo>
                  <a:pt x="1016094" y="9439655"/>
                </a:lnTo>
                <a:lnTo>
                  <a:pt x="1064752" y="9440749"/>
                </a:lnTo>
                <a:lnTo>
                  <a:pt x="1064752" y="9268367"/>
                </a:lnTo>
                <a:lnTo>
                  <a:pt x="1015896" y="9267050"/>
                </a:lnTo>
                <a:lnTo>
                  <a:pt x="967720" y="9263144"/>
                </a:lnTo>
                <a:lnTo>
                  <a:pt x="920293" y="9256719"/>
                </a:lnTo>
                <a:lnTo>
                  <a:pt x="873682" y="9247842"/>
                </a:lnTo>
                <a:lnTo>
                  <a:pt x="827957" y="9236581"/>
                </a:lnTo>
                <a:lnTo>
                  <a:pt x="783187" y="9223004"/>
                </a:lnTo>
                <a:lnTo>
                  <a:pt x="739438" y="9207181"/>
                </a:lnTo>
                <a:lnTo>
                  <a:pt x="696781" y="9189179"/>
                </a:lnTo>
                <a:lnTo>
                  <a:pt x="655284" y="9169066"/>
                </a:lnTo>
                <a:lnTo>
                  <a:pt x="615014" y="9146910"/>
                </a:lnTo>
                <a:lnTo>
                  <a:pt x="576042" y="9122780"/>
                </a:lnTo>
                <a:lnTo>
                  <a:pt x="538434" y="9096745"/>
                </a:lnTo>
                <a:lnTo>
                  <a:pt x="502260" y="9068872"/>
                </a:lnTo>
                <a:lnTo>
                  <a:pt x="467588" y="9039229"/>
                </a:lnTo>
                <a:lnTo>
                  <a:pt x="434486" y="9007885"/>
                </a:lnTo>
                <a:lnTo>
                  <a:pt x="403024" y="8974908"/>
                </a:lnTo>
                <a:lnTo>
                  <a:pt x="373269" y="8940366"/>
                </a:lnTo>
                <a:lnTo>
                  <a:pt x="345291" y="8904328"/>
                </a:lnTo>
                <a:lnTo>
                  <a:pt x="319157" y="8866862"/>
                </a:lnTo>
                <a:lnTo>
                  <a:pt x="294936" y="8828036"/>
                </a:lnTo>
                <a:lnTo>
                  <a:pt x="272697" y="8787917"/>
                </a:lnTo>
                <a:lnTo>
                  <a:pt x="252508" y="8746576"/>
                </a:lnTo>
                <a:lnTo>
                  <a:pt x="234437" y="8704079"/>
                </a:lnTo>
                <a:lnTo>
                  <a:pt x="218554" y="8660495"/>
                </a:lnTo>
                <a:lnTo>
                  <a:pt x="204926" y="8615892"/>
                </a:lnTo>
                <a:lnTo>
                  <a:pt x="193623" y="8570339"/>
                </a:lnTo>
                <a:lnTo>
                  <a:pt x="184686" y="8523712"/>
                </a:lnTo>
                <a:lnTo>
                  <a:pt x="178262" y="8476654"/>
                </a:lnTo>
                <a:lnTo>
                  <a:pt x="174342" y="8428658"/>
                </a:lnTo>
                <a:lnTo>
                  <a:pt x="173020" y="8379985"/>
                </a:lnTo>
                <a:close/>
              </a:path>
              <a:path w="1064894" h="10156825">
                <a:moveTo>
                  <a:pt x="532381" y="8379985"/>
                </a:moveTo>
                <a:lnTo>
                  <a:pt x="359360" y="8379985"/>
                </a:lnTo>
                <a:lnTo>
                  <a:pt x="360991" y="8428032"/>
                </a:lnTo>
                <a:lnTo>
                  <a:pt x="365811" y="8475220"/>
                </a:lnTo>
                <a:lnTo>
                  <a:pt x="373715" y="8521444"/>
                </a:lnTo>
                <a:lnTo>
                  <a:pt x="384598" y="8566599"/>
                </a:lnTo>
                <a:lnTo>
                  <a:pt x="398354" y="8610579"/>
                </a:lnTo>
                <a:lnTo>
                  <a:pt x="414876" y="8653279"/>
                </a:lnTo>
                <a:lnTo>
                  <a:pt x="434059" y="8694592"/>
                </a:lnTo>
                <a:lnTo>
                  <a:pt x="455797" y="8734415"/>
                </a:lnTo>
                <a:lnTo>
                  <a:pt x="479984" y="8772641"/>
                </a:lnTo>
                <a:lnTo>
                  <a:pt x="506515" y="8809165"/>
                </a:lnTo>
                <a:lnTo>
                  <a:pt x="535284" y="8843881"/>
                </a:lnTo>
                <a:lnTo>
                  <a:pt x="566184" y="8876685"/>
                </a:lnTo>
                <a:lnTo>
                  <a:pt x="599110" y="8907470"/>
                </a:lnTo>
                <a:lnTo>
                  <a:pt x="633957" y="8936131"/>
                </a:lnTo>
                <a:lnTo>
                  <a:pt x="670618" y="8962563"/>
                </a:lnTo>
                <a:lnTo>
                  <a:pt x="708987" y="8986661"/>
                </a:lnTo>
                <a:lnTo>
                  <a:pt x="748959" y="9008318"/>
                </a:lnTo>
                <a:lnTo>
                  <a:pt x="790428" y="9027429"/>
                </a:lnTo>
                <a:lnTo>
                  <a:pt x="833289" y="9043890"/>
                </a:lnTo>
                <a:lnTo>
                  <a:pt x="877434" y="9057594"/>
                </a:lnTo>
                <a:lnTo>
                  <a:pt x="922759" y="9068437"/>
                </a:lnTo>
                <a:lnTo>
                  <a:pt x="969158" y="9076312"/>
                </a:lnTo>
                <a:lnTo>
                  <a:pt x="1016524" y="9081114"/>
                </a:lnTo>
                <a:lnTo>
                  <a:pt x="1064752" y="9082739"/>
                </a:lnTo>
                <a:lnTo>
                  <a:pt x="1064752" y="8910367"/>
                </a:lnTo>
                <a:lnTo>
                  <a:pt x="1016370" y="8908195"/>
                </a:lnTo>
                <a:lnTo>
                  <a:pt x="969190" y="8901805"/>
                </a:lnTo>
                <a:lnTo>
                  <a:pt x="923401" y="8891386"/>
                </a:lnTo>
                <a:lnTo>
                  <a:pt x="879193" y="8877127"/>
                </a:lnTo>
                <a:lnTo>
                  <a:pt x="836755" y="8859216"/>
                </a:lnTo>
                <a:lnTo>
                  <a:pt x="796277" y="8837843"/>
                </a:lnTo>
                <a:lnTo>
                  <a:pt x="757948" y="8813195"/>
                </a:lnTo>
                <a:lnTo>
                  <a:pt x="721958" y="8785463"/>
                </a:lnTo>
                <a:lnTo>
                  <a:pt x="688497" y="8754834"/>
                </a:lnTo>
                <a:lnTo>
                  <a:pt x="657753" y="8721497"/>
                </a:lnTo>
                <a:lnTo>
                  <a:pt x="629917" y="8685642"/>
                </a:lnTo>
                <a:lnTo>
                  <a:pt x="605177" y="8647456"/>
                </a:lnTo>
                <a:lnTo>
                  <a:pt x="583723" y="8607130"/>
                </a:lnTo>
                <a:lnTo>
                  <a:pt x="565745" y="8564850"/>
                </a:lnTo>
                <a:lnTo>
                  <a:pt x="551433" y="8520808"/>
                </a:lnTo>
                <a:lnTo>
                  <a:pt x="540975" y="8475190"/>
                </a:lnTo>
                <a:lnTo>
                  <a:pt x="534626" y="8428658"/>
                </a:lnTo>
                <a:lnTo>
                  <a:pt x="534554" y="8428032"/>
                </a:lnTo>
                <a:lnTo>
                  <a:pt x="532381" y="8379985"/>
                </a:lnTo>
                <a:close/>
              </a:path>
              <a:path w="1064894" h="10156825">
                <a:moveTo>
                  <a:pt x="1064752" y="6775594"/>
                </a:moveTo>
                <a:lnTo>
                  <a:pt x="0" y="6775594"/>
                </a:lnTo>
                <a:lnTo>
                  <a:pt x="0" y="6947966"/>
                </a:lnTo>
                <a:lnTo>
                  <a:pt x="1064752" y="6947966"/>
                </a:lnTo>
                <a:lnTo>
                  <a:pt x="1064752" y="6775594"/>
                </a:lnTo>
                <a:close/>
              </a:path>
              <a:path w="1064894" h="10156825">
                <a:moveTo>
                  <a:pt x="1064752" y="6417584"/>
                </a:moveTo>
                <a:lnTo>
                  <a:pt x="0" y="6417584"/>
                </a:lnTo>
                <a:lnTo>
                  <a:pt x="0" y="6589956"/>
                </a:lnTo>
                <a:lnTo>
                  <a:pt x="1064752" y="6589956"/>
                </a:lnTo>
                <a:lnTo>
                  <a:pt x="1064752" y="6417584"/>
                </a:lnTo>
                <a:close/>
              </a:path>
              <a:path w="1064894" h="10156825">
                <a:moveTo>
                  <a:pt x="173020" y="5171193"/>
                </a:moveTo>
                <a:lnTo>
                  <a:pt x="0" y="5171193"/>
                </a:lnTo>
                <a:lnTo>
                  <a:pt x="1111" y="5219866"/>
                </a:lnTo>
                <a:lnTo>
                  <a:pt x="4390" y="5267861"/>
                </a:lnTo>
                <a:lnTo>
                  <a:pt x="9769" y="5315111"/>
                </a:lnTo>
                <a:lnTo>
                  <a:pt x="17188" y="5361599"/>
                </a:lnTo>
                <a:lnTo>
                  <a:pt x="26658" y="5407586"/>
                </a:lnTo>
                <a:lnTo>
                  <a:pt x="38104" y="5452833"/>
                </a:lnTo>
                <a:lnTo>
                  <a:pt x="51477" y="5497293"/>
                </a:lnTo>
                <a:lnTo>
                  <a:pt x="66730" y="5540918"/>
                </a:lnTo>
                <a:lnTo>
                  <a:pt x="83816" y="5583661"/>
                </a:lnTo>
                <a:lnTo>
                  <a:pt x="102687" y="5625475"/>
                </a:lnTo>
                <a:lnTo>
                  <a:pt x="123296" y="5666313"/>
                </a:lnTo>
                <a:lnTo>
                  <a:pt x="145596" y="5706127"/>
                </a:lnTo>
                <a:lnTo>
                  <a:pt x="169538" y="5744871"/>
                </a:lnTo>
                <a:lnTo>
                  <a:pt x="195077" y="5782498"/>
                </a:lnTo>
                <a:lnTo>
                  <a:pt x="222163" y="5818959"/>
                </a:lnTo>
                <a:lnTo>
                  <a:pt x="250751" y="5854208"/>
                </a:lnTo>
                <a:lnTo>
                  <a:pt x="280792" y="5888198"/>
                </a:lnTo>
                <a:lnTo>
                  <a:pt x="312240" y="5920881"/>
                </a:lnTo>
                <a:lnTo>
                  <a:pt x="345046" y="5952210"/>
                </a:lnTo>
                <a:lnTo>
                  <a:pt x="379164" y="5982138"/>
                </a:lnTo>
                <a:lnTo>
                  <a:pt x="414546" y="6010619"/>
                </a:lnTo>
                <a:lnTo>
                  <a:pt x="451145" y="6037603"/>
                </a:lnTo>
                <a:lnTo>
                  <a:pt x="488913" y="6063046"/>
                </a:lnTo>
                <a:lnTo>
                  <a:pt x="527803" y="6086898"/>
                </a:lnTo>
                <a:lnTo>
                  <a:pt x="567768" y="6109114"/>
                </a:lnTo>
                <a:lnTo>
                  <a:pt x="608760" y="6129645"/>
                </a:lnTo>
                <a:lnTo>
                  <a:pt x="650732" y="6148445"/>
                </a:lnTo>
                <a:lnTo>
                  <a:pt x="693636" y="6165466"/>
                </a:lnTo>
                <a:lnTo>
                  <a:pt x="737425" y="6180662"/>
                </a:lnTo>
                <a:lnTo>
                  <a:pt x="782052" y="6193985"/>
                </a:lnTo>
                <a:lnTo>
                  <a:pt x="827470" y="6205387"/>
                </a:lnTo>
                <a:lnTo>
                  <a:pt x="873630" y="6214823"/>
                </a:lnTo>
                <a:lnTo>
                  <a:pt x="920486" y="6222243"/>
                </a:lnTo>
                <a:lnTo>
                  <a:pt x="967989" y="6227602"/>
                </a:lnTo>
                <a:lnTo>
                  <a:pt x="1016094" y="6230852"/>
                </a:lnTo>
                <a:lnTo>
                  <a:pt x="1064752" y="6231946"/>
                </a:lnTo>
                <a:lnTo>
                  <a:pt x="1064752" y="6059574"/>
                </a:lnTo>
                <a:lnTo>
                  <a:pt x="1015896" y="6058257"/>
                </a:lnTo>
                <a:lnTo>
                  <a:pt x="967720" y="6054352"/>
                </a:lnTo>
                <a:lnTo>
                  <a:pt x="920293" y="6047927"/>
                </a:lnTo>
                <a:lnTo>
                  <a:pt x="873682" y="6039049"/>
                </a:lnTo>
                <a:lnTo>
                  <a:pt x="827957" y="6027788"/>
                </a:lnTo>
                <a:lnTo>
                  <a:pt x="783187" y="6014212"/>
                </a:lnTo>
                <a:lnTo>
                  <a:pt x="739438" y="5998389"/>
                </a:lnTo>
                <a:lnTo>
                  <a:pt x="696781" y="5980386"/>
                </a:lnTo>
                <a:lnTo>
                  <a:pt x="655284" y="5960273"/>
                </a:lnTo>
                <a:lnTo>
                  <a:pt x="615014" y="5938118"/>
                </a:lnTo>
                <a:lnTo>
                  <a:pt x="576042" y="5913988"/>
                </a:lnTo>
                <a:lnTo>
                  <a:pt x="538434" y="5887952"/>
                </a:lnTo>
                <a:lnTo>
                  <a:pt x="502260" y="5860079"/>
                </a:lnTo>
                <a:lnTo>
                  <a:pt x="467588" y="5830436"/>
                </a:lnTo>
                <a:lnTo>
                  <a:pt x="434486" y="5799093"/>
                </a:lnTo>
                <a:lnTo>
                  <a:pt x="403024" y="5766116"/>
                </a:lnTo>
                <a:lnTo>
                  <a:pt x="373269" y="5731574"/>
                </a:lnTo>
                <a:lnTo>
                  <a:pt x="345291" y="5695536"/>
                </a:lnTo>
                <a:lnTo>
                  <a:pt x="319157" y="5658070"/>
                </a:lnTo>
                <a:lnTo>
                  <a:pt x="294936" y="5619243"/>
                </a:lnTo>
                <a:lnTo>
                  <a:pt x="272697" y="5579125"/>
                </a:lnTo>
                <a:lnTo>
                  <a:pt x="252508" y="5537783"/>
                </a:lnTo>
                <a:lnTo>
                  <a:pt x="234437" y="5495287"/>
                </a:lnTo>
                <a:lnTo>
                  <a:pt x="218554" y="5451703"/>
                </a:lnTo>
                <a:lnTo>
                  <a:pt x="204926" y="5407100"/>
                </a:lnTo>
                <a:lnTo>
                  <a:pt x="193623" y="5361547"/>
                </a:lnTo>
                <a:lnTo>
                  <a:pt x="184686" y="5314919"/>
                </a:lnTo>
                <a:lnTo>
                  <a:pt x="178262" y="5267861"/>
                </a:lnTo>
                <a:lnTo>
                  <a:pt x="174342" y="5219866"/>
                </a:lnTo>
                <a:lnTo>
                  <a:pt x="173020" y="5171193"/>
                </a:lnTo>
                <a:close/>
              </a:path>
              <a:path w="1064894" h="10156825">
                <a:moveTo>
                  <a:pt x="532381" y="5171193"/>
                </a:moveTo>
                <a:lnTo>
                  <a:pt x="359360" y="5171193"/>
                </a:lnTo>
                <a:lnTo>
                  <a:pt x="360991" y="5219240"/>
                </a:lnTo>
                <a:lnTo>
                  <a:pt x="365811" y="5266428"/>
                </a:lnTo>
                <a:lnTo>
                  <a:pt x="373715" y="5312652"/>
                </a:lnTo>
                <a:lnTo>
                  <a:pt x="384598" y="5357807"/>
                </a:lnTo>
                <a:lnTo>
                  <a:pt x="398354" y="5401787"/>
                </a:lnTo>
                <a:lnTo>
                  <a:pt x="414876" y="5444486"/>
                </a:lnTo>
                <a:lnTo>
                  <a:pt x="434059" y="5485800"/>
                </a:lnTo>
                <a:lnTo>
                  <a:pt x="455797" y="5525623"/>
                </a:lnTo>
                <a:lnTo>
                  <a:pt x="479984" y="5563849"/>
                </a:lnTo>
                <a:lnTo>
                  <a:pt x="506515" y="5600372"/>
                </a:lnTo>
                <a:lnTo>
                  <a:pt x="535284" y="5635089"/>
                </a:lnTo>
                <a:lnTo>
                  <a:pt x="566184" y="5667892"/>
                </a:lnTo>
                <a:lnTo>
                  <a:pt x="599110" y="5698677"/>
                </a:lnTo>
                <a:lnTo>
                  <a:pt x="633957" y="5727339"/>
                </a:lnTo>
                <a:lnTo>
                  <a:pt x="670618" y="5753771"/>
                </a:lnTo>
                <a:lnTo>
                  <a:pt x="708987" y="5777868"/>
                </a:lnTo>
                <a:lnTo>
                  <a:pt x="748959" y="5799525"/>
                </a:lnTo>
                <a:lnTo>
                  <a:pt x="790428" y="5818637"/>
                </a:lnTo>
                <a:lnTo>
                  <a:pt x="833289" y="5835098"/>
                </a:lnTo>
                <a:lnTo>
                  <a:pt x="877434" y="5848802"/>
                </a:lnTo>
                <a:lnTo>
                  <a:pt x="922759" y="5859645"/>
                </a:lnTo>
                <a:lnTo>
                  <a:pt x="969158" y="5867520"/>
                </a:lnTo>
                <a:lnTo>
                  <a:pt x="1016524" y="5872322"/>
                </a:lnTo>
                <a:lnTo>
                  <a:pt x="1064752" y="5873946"/>
                </a:lnTo>
                <a:lnTo>
                  <a:pt x="1064752" y="5701575"/>
                </a:lnTo>
                <a:lnTo>
                  <a:pt x="1016370" y="5699403"/>
                </a:lnTo>
                <a:lnTo>
                  <a:pt x="969190" y="5693013"/>
                </a:lnTo>
                <a:lnTo>
                  <a:pt x="923401" y="5682593"/>
                </a:lnTo>
                <a:lnTo>
                  <a:pt x="879193" y="5668334"/>
                </a:lnTo>
                <a:lnTo>
                  <a:pt x="836755" y="5650422"/>
                </a:lnTo>
                <a:lnTo>
                  <a:pt x="796277" y="5629048"/>
                </a:lnTo>
                <a:lnTo>
                  <a:pt x="757948" y="5604400"/>
                </a:lnTo>
                <a:lnTo>
                  <a:pt x="721958" y="5576667"/>
                </a:lnTo>
                <a:lnTo>
                  <a:pt x="688497" y="5546037"/>
                </a:lnTo>
                <a:lnTo>
                  <a:pt x="657753" y="5512700"/>
                </a:lnTo>
                <a:lnTo>
                  <a:pt x="629917" y="5476845"/>
                </a:lnTo>
                <a:lnTo>
                  <a:pt x="605177" y="5438659"/>
                </a:lnTo>
                <a:lnTo>
                  <a:pt x="583723" y="5398333"/>
                </a:lnTo>
                <a:lnTo>
                  <a:pt x="565745" y="5356054"/>
                </a:lnTo>
                <a:lnTo>
                  <a:pt x="551433" y="5312012"/>
                </a:lnTo>
                <a:lnTo>
                  <a:pt x="540975" y="5266395"/>
                </a:lnTo>
                <a:lnTo>
                  <a:pt x="534626" y="5219866"/>
                </a:lnTo>
                <a:lnTo>
                  <a:pt x="534554" y="5219240"/>
                </a:lnTo>
                <a:lnTo>
                  <a:pt x="532381" y="5171193"/>
                </a:lnTo>
                <a:close/>
              </a:path>
              <a:path w="1064894" h="10156825">
                <a:moveTo>
                  <a:pt x="1064752" y="3566791"/>
                </a:moveTo>
                <a:lnTo>
                  <a:pt x="0" y="3566791"/>
                </a:lnTo>
                <a:lnTo>
                  <a:pt x="0" y="3739163"/>
                </a:lnTo>
                <a:lnTo>
                  <a:pt x="1064752" y="3739163"/>
                </a:lnTo>
                <a:lnTo>
                  <a:pt x="1064752" y="3566791"/>
                </a:lnTo>
                <a:close/>
              </a:path>
              <a:path w="1064894" h="10156825">
                <a:moveTo>
                  <a:pt x="1064752" y="3208792"/>
                </a:moveTo>
                <a:lnTo>
                  <a:pt x="0" y="3208792"/>
                </a:lnTo>
                <a:lnTo>
                  <a:pt x="0" y="3381164"/>
                </a:lnTo>
                <a:lnTo>
                  <a:pt x="1064752" y="3381164"/>
                </a:lnTo>
                <a:lnTo>
                  <a:pt x="1064752" y="3208792"/>
                </a:lnTo>
                <a:close/>
              </a:path>
              <a:path w="1064894" h="10156825">
                <a:moveTo>
                  <a:pt x="173020" y="1962400"/>
                </a:moveTo>
                <a:lnTo>
                  <a:pt x="0" y="1962400"/>
                </a:lnTo>
                <a:lnTo>
                  <a:pt x="1111" y="2011075"/>
                </a:lnTo>
                <a:lnTo>
                  <a:pt x="4390" y="2059071"/>
                </a:lnTo>
                <a:lnTo>
                  <a:pt x="9770" y="2106321"/>
                </a:lnTo>
                <a:lnTo>
                  <a:pt x="17188" y="2152810"/>
                </a:lnTo>
                <a:lnTo>
                  <a:pt x="26658" y="2198798"/>
                </a:lnTo>
                <a:lnTo>
                  <a:pt x="38104" y="2244045"/>
                </a:lnTo>
                <a:lnTo>
                  <a:pt x="51477" y="2288505"/>
                </a:lnTo>
                <a:lnTo>
                  <a:pt x="66730" y="2332131"/>
                </a:lnTo>
                <a:lnTo>
                  <a:pt x="83816" y="2374875"/>
                </a:lnTo>
                <a:lnTo>
                  <a:pt x="102687" y="2416689"/>
                </a:lnTo>
                <a:lnTo>
                  <a:pt x="123296" y="2457528"/>
                </a:lnTo>
                <a:lnTo>
                  <a:pt x="145596" y="2497343"/>
                </a:lnTo>
                <a:lnTo>
                  <a:pt x="169538" y="2536087"/>
                </a:lnTo>
                <a:lnTo>
                  <a:pt x="195077" y="2573713"/>
                </a:lnTo>
                <a:lnTo>
                  <a:pt x="222163" y="2610175"/>
                </a:lnTo>
                <a:lnTo>
                  <a:pt x="250751" y="2645424"/>
                </a:lnTo>
                <a:lnTo>
                  <a:pt x="280792" y="2679414"/>
                </a:lnTo>
                <a:lnTo>
                  <a:pt x="312240" y="2712098"/>
                </a:lnTo>
                <a:lnTo>
                  <a:pt x="345046" y="2743427"/>
                </a:lnTo>
                <a:lnTo>
                  <a:pt x="379164" y="2773356"/>
                </a:lnTo>
                <a:lnTo>
                  <a:pt x="414546" y="2801836"/>
                </a:lnTo>
                <a:lnTo>
                  <a:pt x="451145" y="2828821"/>
                </a:lnTo>
                <a:lnTo>
                  <a:pt x="488913" y="2854263"/>
                </a:lnTo>
                <a:lnTo>
                  <a:pt x="527803" y="2878116"/>
                </a:lnTo>
                <a:lnTo>
                  <a:pt x="567768" y="2900331"/>
                </a:lnTo>
                <a:lnTo>
                  <a:pt x="608760" y="2920863"/>
                </a:lnTo>
                <a:lnTo>
                  <a:pt x="650732" y="2939663"/>
                </a:lnTo>
                <a:lnTo>
                  <a:pt x="693636" y="2956684"/>
                </a:lnTo>
                <a:lnTo>
                  <a:pt x="737425" y="2971880"/>
                </a:lnTo>
                <a:lnTo>
                  <a:pt x="782052" y="2985203"/>
                </a:lnTo>
                <a:lnTo>
                  <a:pt x="827470" y="2996605"/>
                </a:lnTo>
                <a:lnTo>
                  <a:pt x="873630" y="3006041"/>
                </a:lnTo>
                <a:lnTo>
                  <a:pt x="920486" y="3013461"/>
                </a:lnTo>
                <a:lnTo>
                  <a:pt x="967989" y="3018820"/>
                </a:lnTo>
                <a:lnTo>
                  <a:pt x="1016094" y="3022070"/>
                </a:lnTo>
                <a:lnTo>
                  <a:pt x="1064752" y="3023164"/>
                </a:lnTo>
                <a:lnTo>
                  <a:pt x="1064752" y="2850792"/>
                </a:lnTo>
                <a:lnTo>
                  <a:pt x="1015896" y="2849475"/>
                </a:lnTo>
                <a:lnTo>
                  <a:pt x="967720" y="2845570"/>
                </a:lnTo>
                <a:lnTo>
                  <a:pt x="920293" y="2839145"/>
                </a:lnTo>
                <a:lnTo>
                  <a:pt x="873682" y="2830267"/>
                </a:lnTo>
                <a:lnTo>
                  <a:pt x="827957" y="2819006"/>
                </a:lnTo>
                <a:lnTo>
                  <a:pt x="783187" y="2805430"/>
                </a:lnTo>
                <a:lnTo>
                  <a:pt x="739438" y="2789607"/>
                </a:lnTo>
                <a:lnTo>
                  <a:pt x="696781" y="2771604"/>
                </a:lnTo>
                <a:lnTo>
                  <a:pt x="655284" y="2751491"/>
                </a:lnTo>
                <a:lnTo>
                  <a:pt x="615014" y="2729335"/>
                </a:lnTo>
                <a:lnTo>
                  <a:pt x="576042" y="2705206"/>
                </a:lnTo>
                <a:lnTo>
                  <a:pt x="538434" y="2679170"/>
                </a:lnTo>
                <a:lnTo>
                  <a:pt x="502260" y="2651296"/>
                </a:lnTo>
                <a:lnTo>
                  <a:pt x="467588" y="2621654"/>
                </a:lnTo>
                <a:lnTo>
                  <a:pt x="434486" y="2590309"/>
                </a:lnTo>
                <a:lnTo>
                  <a:pt x="403024" y="2557332"/>
                </a:lnTo>
                <a:lnTo>
                  <a:pt x="373269" y="2522790"/>
                </a:lnTo>
                <a:lnTo>
                  <a:pt x="345291" y="2486752"/>
                </a:lnTo>
                <a:lnTo>
                  <a:pt x="319157" y="2449285"/>
                </a:lnTo>
                <a:lnTo>
                  <a:pt x="294936" y="2410458"/>
                </a:lnTo>
                <a:lnTo>
                  <a:pt x="272697" y="2370340"/>
                </a:lnTo>
                <a:lnTo>
                  <a:pt x="252508" y="2328997"/>
                </a:lnTo>
                <a:lnTo>
                  <a:pt x="234437" y="2286500"/>
                </a:lnTo>
                <a:lnTo>
                  <a:pt x="218554" y="2242915"/>
                </a:lnTo>
                <a:lnTo>
                  <a:pt x="204926" y="2198312"/>
                </a:lnTo>
                <a:lnTo>
                  <a:pt x="193623" y="2152758"/>
                </a:lnTo>
                <a:lnTo>
                  <a:pt x="184686" y="2106129"/>
                </a:lnTo>
                <a:lnTo>
                  <a:pt x="178262" y="2059071"/>
                </a:lnTo>
                <a:lnTo>
                  <a:pt x="174342" y="2011075"/>
                </a:lnTo>
                <a:lnTo>
                  <a:pt x="173020" y="1962400"/>
                </a:lnTo>
                <a:close/>
              </a:path>
              <a:path w="1064894" h="10156825">
                <a:moveTo>
                  <a:pt x="532381" y="1962400"/>
                </a:moveTo>
                <a:lnTo>
                  <a:pt x="359360" y="1962400"/>
                </a:lnTo>
                <a:lnTo>
                  <a:pt x="360991" y="2010447"/>
                </a:lnTo>
                <a:lnTo>
                  <a:pt x="365811" y="2057635"/>
                </a:lnTo>
                <a:lnTo>
                  <a:pt x="373715" y="2103860"/>
                </a:lnTo>
                <a:lnTo>
                  <a:pt x="384598" y="2149014"/>
                </a:lnTo>
                <a:lnTo>
                  <a:pt x="398354" y="2192994"/>
                </a:lnTo>
                <a:lnTo>
                  <a:pt x="414876" y="2235694"/>
                </a:lnTo>
                <a:lnTo>
                  <a:pt x="434059" y="2277008"/>
                </a:lnTo>
                <a:lnTo>
                  <a:pt x="455797" y="2316830"/>
                </a:lnTo>
                <a:lnTo>
                  <a:pt x="479984" y="2355056"/>
                </a:lnTo>
                <a:lnTo>
                  <a:pt x="506515" y="2391580"/>
                </a:lnTo>
                <a:lnTo>
                  <a:pt x="535284" y="2426297"/>
                </a:lnTo>
                <a:lnTo>
                  <a:pt x="566184" y="2459100"/>
                </a:lnTo>
                <a:lnTo>
                  <a:pt x="599110" y="2489885"/>
                </a:lnTo>
                <a:lnTo>
                  <a:pt x="633957" y="2518546"/>
                </a:lnTo>
                <a:lnTo>
                  <a:pt x="670618" y="2544978"/>
                </a:lnTo>
                <a:lnTo>
                  <a:pt x="708987" y="2569076"/>
                </a:lnTo>
                <a:lnTo>
                  <a:pt x="748959" y="2590733"/>
                </a:lnTo>
                <a:lnTo>
                  <a:pt x="790428" y="2609845"/>
                </a:lnTo>
                <a:lnTo>
                  <a:pt x="833289" y="2626305"/>
                </a:lnTo>
                <a:lnTo>
                  <a:pt x="877434" y="2640010"/>
                </a:lnTo>
                <a:lnTo>
                  <a:pt x="922759" y="2650852"/>
                </a:lnTo>
                <a:lnTo>
                  <a:pt x="969158" y="2658727"/>
                </a:lnTo>
                <a:lnTo>
                  <a:pt x="1016524" y="2663530"/>
                </a:lnTo>
                <a:lnTo>
                  <a:pt x="1064752" y="2665154"/>
                </a:lnTo>
                <a:lnTo>
                  <a:pt x="1064752" y="2492782"/>
                </a:lnTo>
                <a:lnTo>
                  <a:pt x="1016370" y="2490610"/>
                </a:lnTo>
                <a:lnTo>
                  <a:pt x="969190" y="2484221"/>
                </a:lnTo>
                <a:lnTo>
                  <a:pt x="923401" y="2473802"/>
                </a:lnTo>
                <a:lnTo>
                  <a:pt x="879193" y="2459542"/>
                </a:lnTo>
                <a:lnTo>
                  <a:pt x="836755" y="2441632"/>
                </a:lnTo>
                <a:lnTo>
                  <a:pt x="796277" y="2420258"/>
                </a:lnTo>
                <a:lnTo>
                  <a:pt x="757948" y="2395611"/>
                </a:lnTo>
                <a:lnTo>
                  <a:pt x="721958" y="2367878"/>
                </a:lnTo>
                <a:lnTo>
                  <a:pt x="688497" y="2337249"/>
                </a:lnTo>
                <a:lnTo>
                  <a:pt x="657753" y="2303912"/>
                </a:lnTo>
                <a:lnTo>
                  <a:pt x="629917" y="2268057"/>
                </a:lnTo>
                <a:lnTo>
                  <a:pt x="605177" y="2229871"/>
                </a:lnTo>
                <a:lnTo>
                  <a:pt x="583723" y="2189545"/>
                </a:lnTo>
                <a:lnTo>
                  <a:pt x="565745" y="2147266"/>
                </a:lnTo>
                <a:lnTo>
                  <a:pt x="551433" y="2103223"/>
                </a:lnTo>
                <a:lnTo>
                  <a:pt x="540975" y="2057605"/>
                </a:lnTo>
                <a:lnTo>
                  <a:pt x="534626" y="2011075"/>
                </a:lnTo>
                <a:lnTo>
                  <a:pt x="534554" y="2010447"/>
                </a:lnTo>
                <a:lnTo>
                  <a:pt x="532381" y="1962400"/>
                </a:lnTo>
                <a:close/>
              </a:path>
              <a:path w="1064894" h="10156825">
                <a:moveTo>
                  <a:pt x="1064752" y="358010"/>
                </a:moveTo>
                <a:lnTo>
                  <a:pt x="0" y="358010"/>
                </a:lnTo>
                <a:lnTo>
                  <a:pt x="0" y="530381"/>
                </a:lnTo>
                <a:lnTo>
                  <a:pt x="1064752" y="530381"/>
                </a:lnTo>
                <a:lnTo>
                  <a:pt x="1064752" y="358010"/>
                </a:lnTo>
                <a:close/>
              </a:path>
              <a:path w="1064894" h="10156825">
                <a:moveTo>
                  <a:pt x="1064752" y="0"/>
                </a:moveTo>
                <a:lnTo>
                  <a:pt x="0" y="0"/>
                </a:lnTo>
                <a:lnTo>
                  <a:pt x="0" y="172371"/>
                </a:lnTo>
                <a:lnTo>
                  <a:pt x="1064752" y="172371"/>
                </a:lnTo>
                <a:lnTo>
                  <a:pt x="1064752" y="0"/>
                </a:lnTo>
                <a:close/>
              </a:path>
              <a:path w="1064894" h="10156825">
                <a:moveTo>
                  <a:pt x="1064752" y="716009"/>
                </a:moveTo>
                <a:lnTo>
                  <a:pt x="1016094" y="717103"/>
                </a:lnTo>
                <a:lnTo>
                  <a:pt x="967989" y="720353"/>
                </a:lnTo>
                <a:lnTo>
                  <a:pt x="920486" y="725712"/>
                </a:lnTo>
                <a:lnTo>
                  <a:pt x="873630" y="733133"/>
                </a:lnTo>
                <a:lnTo>
                  <a:pt x="827470" y="742568"/>
                </a:lnTo>
                <a:lnTo>
                  <a:pt x="782052" y="753971"/>
                </a:lnTo>
                <a:lnTo>
                  <a:pt x="737425" y="767294"/>
                </a:lnTo>
                <a:lnTo>
                  <a:pt x="693636" y="782490"/>
                </a:lnTo>
                <a:lnTo>
                  <a:pt x="650732" y="799512"/>
                </a:lnTo>
                <a:lnTo>
                  <a:pt x="608760" y="818312"/>
                </a:lnTo>
                <a:lnTo>
                  <a:pt x="567768" y="838844"/>
                </a:lnTo>
                <a:lnTo>
                  <a:pt x="527803" y="861060"/>
                </a:lnTo>
                <a:lnTo>
                  <a:pt x="488913" y="884912"/>
                </a:lnTo>
                <a:lnTo>
                  <a:pt x="451145" y="910355"/>
                </a:lnTo>
                <a:lnTo>
                  <a:pt x="414546" y="937340"/>
                </a:lnTo>
                <a:lnTo>
                  <a:pt x="379164" y="965821"/>
                </a:lnTo>
                <a:lnTo>
                  <a:pt x="345046" y="995750"/>
                </a:lnTo>
                <a:lnTo>
                  <a:pt x="312240" y="1027079"/>
                </a:lnTo>
                <a:lnTo>
                  <a:pt x="280792" y="1059763"/>
                </a:lnTo>
                <a:lnTo>
                  <a:pt x="250751" y="1093753"/>
                </a:lnTo>
                <a:lnTo>
                  <a:pt x="222163" y="1129003"/>
                </a:lnTo>
                <a:lnTo>
                  <a:pt x="195077" y="1165464"/>
                </a:lnTo>
                <a:lnTo>
                  <a:pt x="169538" y="1203091"/>
                </a:lnTo>
                <a:lnTo>
                  <a:pt x="145596" y="1241835"/>
                </a:lnTo>
                <a:lnTo>
                  <a:pt x="123296" y="1281650"/>
                </a:lnTo>
                <a:lnTo>
                  <a:pt x="102687" y="1322489"/>
                </a:lnTo>
                <a:lnTo>
                  <a:pt x="83816" y="1364303"/>
                </a:lnTo>
                <a:lnTo>
                  <a:pt x="66730" y="1407046"/>
                </a:lnTo>
                <a:lnTo>
                  <a:pt x="51477" y="1450672"/>
                </a:lnTo>
                <a:lnTo>
                  <a:pt x="38104" y="1495131"/>
                </a:lnTo>
                <a:lnTo>
                  <a:pt x="26658" y="1540379"/>
                </a:lnTo>
                <a:lnTo>
                  <a:pt x="17179" y="1586418"/>
                </a:lnTo>
                <a:lnTo>
                  <a:pt x="9739" y="1633046"/>
                </a:lnTo>
                <a:lnTo>
                  <a:pt x="4390" y="1680104"/>
                </a:lnTo>
                <a:lnTo>
                  <a:pt x="1111" y="1728100"/>
                </a:lnTo>
                <a:lnTo>
                  <a:pt x="0" y="1776773"/>
                </a:lnTo>
                <a:lnTo>
                  <a:pt x="173020" y="1776773"/>
                </a:lnTo>
                <a:lnTo>
                  <a:pt x="174342" y="1728100"/>
                </a:lnTo>
                <a:lnTo>
                  <a:pt x="178262" y="1680104"/>
                </a:lnTo>
                <a:lnTo>
                  <a:pt x="184712" y="1632854"/>
                </a:lnTo>
                <a:lnTo>
                  <a:pt x="193636" y="1586366"/>
                </a:lnTo>
                <a:lnTo>
                  <a:pt x="204926" y="1540865"/>
                </a:lnTo>
                <a:lnTo>
                  <a:pt x="218554" y="1496262"/>
                </a:lnTo>
                <a:lnTo>
                  <a:pt x="234437" y="1452677"/>
                </a:lnTo>
                <a:lnTo>
                  <a:pt x="252508" y="1410180"/>
                </a:lnTo>
                <a:lnTo>
                  <a:pt x="272697" y="1368838"/>
                </a:lnTo>
                <a:lnTo>
                  <a:pt x="294936" y="1328720"/>
                </a:lnTo>
                <a:lnTo>
                  <a:pt x="319157" y="1289893"/>
                </a:lnTo>
                <a:lnTo>
                  <a:pt x="345291" y="1252426"/>
                </a:lnTo>
                <a:lnTo>
                  <a:pt x="373269" y="1216387"/>
                </a:lnTo>
                <a:lnTo>
                  <a:pt x="403024" y="1181845"/>
                </a:lnTo>
                <a:lnTo>
                  <a:pt x="434486" y="1148868"/>
                </a:lnTo>
                <a:lnTo>
                  <a:pt x="467588" y="1117523"/>
                </a:lnTo>
                <a:lnTo>
                  <a:pt x="502260" y="1087880"/>
                </a:lnTo>
                <a:lnTo>
                  <a:pt x="538434" y="1060006"/>
                </a:lnTo>
                <a:lnTo>
                  <a:pt x="576042" y="1033970"/>
                </a:lnTo>
                <a:lnTo>
                  <a:pt x="615014" y="1009840"/>
                </a:lnTo>
                <a:lnTo>
                  <a:pt x="655284" y="987684"/>
                </a:lnTo>
                <a:lnTo>
                  <a:pt x="696781" y="967571"/>
                </a:lnTo>
                <a:lnTo>
                  <a:pt x="739438" y="949568"/>
                </a:lnTo>
                <a:lnTo>
                  <a:pt x="783187" y="933744"/>
                </a:lnTo>
                <a:lnTo>
                  <a:pt x="827957" y="920167"/>
                </a:lnTo>
                <a:lnTo>
                  <a:pt x="873682" y="908906"/>
                </a:lnTo>
                <a:lnTo>
                  <a:pt x="920293" y="900029"/>
                </a:lnTo>
                <a:lnTo>
                  <a:pt x="967720" y="893603"/>
                </a:lnTo>
                <a:lnTo>
                  <a:pt x="1015896" y="889698"/>
                </a:lnTo>
                <a:lnTo>
                  <a:pt x="1064752" y="888381"/>
                </a:lnTo>
                <a:lnTo>
                  <a:pt x="1064752" y="716009"/>
                </a:lnTo>
                <a:close/>
              </a:path>
              <a:path w="1064894" h="10156825">
                <a:moveTo>
                  <a:pt x="1064752" y="1074019"/>
                </a:moveTo>
                <a:lnTo>
                  <a:pt x="1016524" y="1075643"/>
                </a:lnTo>
                <a:lnTo>
                  <a:pt x="969158" y="1080446"/>
                </a:lnTo>
                <a:lnTo>
                  <a:pt x="922759" y="1088321"/>
                </a:lnTo>
                <a:lnTo>
                  <a:pt x="877434" y="1099163"/>
                </a:lnTo>
                <a:lnTo>
                  <a:pt x="833289" y="1112868"/>
                </a:lnTo>
                <a:lnTo>
                  <a:pt x="790428" y="1129328"/>
                </a:lnTo>
                <a:lnTo>
                  <a:pt x="748959" y="1148440"/>
                </a:lnTo>
                <a:lnTo>
                  <a:pt x="708987" y="1170097"/>
                </a:lnTo>
                <a:lnTo>
                  <a:pt x="670618" y="1194195"/>
                </a:lnTo>
                <a:lnTo>
                  <a:pt x="633957" y="1220627"/>
                </a:lnTo>
                <a:lnTo>
                  <a:pt x="599110" y="1249288"/>
                </a:lnTo>
                <a:lnTo>
                  <a:pt x="566184" y="1280073"/>
                </a:lnTo>
                <a:lnTo>
                  <a:pt x="535284" y="1312877"/>
                </a:lnTo>
                <a:lnTo>
                  <a:pt x="506515" y="1347593"/>
                </a:lnTo>
                <a:lnTo>
                  <a:pt x="479984" y="1384117"/>
                </a:lnTo>
                <a:lnTo>
                  <a:pt x="455797" y="1422343"/>
                </a:lnTo>
                <a:lnTo>
                  <a:pt x="434059" y="1462165"/>
                </a:lnTo>
                <a:lnTo>
                  <a:pt x="414876" y="1503479"/>
                </a:lnTo>
                <a:lnTo>
                  <a:pt x="398354" y="1546179"/>
                </a:lnTo>
                <a:lnTo>
                  <a:pt x="384598" y="1590159"/>
                </a:lnTo>
                <a:lnTo>
                  <a:pt x="373715" y="1635313"/>
                </a:lnTo>
                <a:lnTo>
                  <a:pt x="365808" y="1681568"/>
                </a:lnTo>
                <a:lnTo>
                  <a:pt x="360991" y="1728726"/>
                </a:lnTo>
                <a:lnTo>
                  <a:pt x="359360" y="1776773"/>
                </a:lnTo>
                <a:lnTo>
                  <a:pt x="532381" y="1776773"/>
                </a:lnTo>
                <a:lnTo>
                  <a:pt x="534554" y="1728726"/>
                </a:lnTo>
                <a:lnTo>
                  <a:pt x="534626" y="1728100"/>
                </a:lnTo>
                <a:lnTo>
                  <a:pt x="540982" y="1681538"/>
                </a:lnTo>
                <a:lnTo>
                  <a:pt x="551433" y="1635950"/>
                </a:lnTo>
                <a:lnTo>
                  <a:pt x="565745" y="1591907"/>
                </a:lnTo>
                <a:lnTo>
                  <a:pt x="583723" y="1549628"/>
                </a:lnTo>
                <a:lnTo>
                  <a:pt x="605177" y="1509302"/>
                </a:lnTo>
                <a:lnTo>
                  <a:pt x="629917" y="1471116"/>
                </a:lnTo>
                <a:lnTo>
                  <a:pt x="657753" y="1435261"/>
                </a:lnTo>
                <a:lnTo>
                  <a:pt x="688497" y="1401924"/>
                </a:lnTo>
                <a:lnTo>
                  <a:pt x="721958" y="1371295"/>
                </a:lnTo>
                <a:lnTo>
                  <a:pt x="757948" y="1343562"/>
                </a:lnTo>
                <a:lnTo>
                  <a:pt x="796277" y="1318915"/>
                </a:lnTo>
                <a:lnTo>
                  <a:pt x="836755" y="1297541"/>
                </a:lnTo>
                <a:lnTo>
                  <a:pt x="879193" y="1279631"/>
                </a:lnTo>
                <a:lnTo>
                  <a:pt x="923401" y="1265371"/>
                </a:lnTo>
                <a:lnTo>
                  <a:pt x="969190" y="1254953"/>
                </a:lnTo>
                <a:lnTo>
                  <a:pt x="1016370" y="1248563"/>
                </a:lnTo>
                <a:lnTo>
                  <a:pt x="1064752" y="1246391"/>
                </a:lnTo>
                <a:lnTo>
                  <a:pt x="1064752" y="1074019"/>
                </a:lnTo>
                <a:close/>
              </a:path>
              <a:path w="1064894" h="10156825">
                <a:moveTo>
                  <a:pt x="1064752" y="3924801"/>
                </a:moveTo>
                <a:lnTo>
                  <a:pt x="1016094" y="3925895"/>
                </a:lnTo>
                <a:lnTo>
                  <a:pt x="967989" y="3929145"/>
                </a:lnTo>
                <a:lnTo>
                  <a:pt x="920486" y="3934504"/>
                </a:lnTo>
                <a:lnTo>
                  <a:pt x="873630" y="3941925"/>
                </a:lnTo>
                <a:lnTo>
                  <a:pt x="827470" y="3951360"/>
                </a:lnTo>
                <a:lnTo>
                  <a:pt x="782052" y="3962763"/>
                </a:lnTo>
                <a:lnTo>
                  <a:pt x="737425" y="3976085"/>
                </a:lnTo>
                <a:lnTo>
                  <a:pt x="693636" y="3991281"/>
                </a:lnTo>
                <a:lnTo>
                  <a:pt x="650732" y="4008302"/>
                </a:lnTo>
                <a:lnTo>
                  <a:pt x="608760" y="4027102"/>
                </a:lnTo>
                <a:lnTo>
                  <a:pt x="567768" y="4047634"/>
                </a:lnTo>
                <a:lnTo>
                  <a:pt x="527803" y="4069849"/>
                </a:lnTo>
                <a:lnTo>
                  <a:pt x="488913" y="4093702"/>
                </a:lnTo>
                <a:lnTo>
                  <a:pt x="451145" y="4119144"/>
                </a:lnTo>
                <a:lnTo>
                  <a:pt x="414546" y="4146129"/>
                </a:lnTo>
                <a:lnTo>
                  <a:pt x="379164" y="4174609"/>
                </a:lnTo>
                <a:lnTo>
                  <a:pt x="345046" y="4204537"/>
                </a:lnTo>
                <a:lnTo>
                  <a:pt x="312240" y="4235867"/>
                </a:lnTo>
                <a:lnTo>
                  <a:pt x="280792" y="4268550"/>
                </a:lnTo>
                <a:lnTo>
                  <a:pt x="250751" y="4302539"/>
                </a:lnTo>
                <a:lnTo>
                  <a:pt x="222163" y="4337788"/>
                </a:lnTo>
                <a:lnTo>
                  <a:pt x="195077" y="4374250"/>
                </a:lnTo>
                <a:lnTo>
                  <a:pt x="169538" y="4411876"/>
                </a:lnTo>
                <a:lnTo>
                  <a:pt x="145596" y="4450620"/>
                </a:lnTo>
                <a:lnTo>
                  <a:pt x="123296" y="4490434"/>
                </a:lnTo>
                <a:lnTo>
                  <a:pt x="102687" y="4531272"/>
                </a:lnTo>
                <a:lnTo>
                  <a:pt x="83816" y="4573087"/>
                </a:lnTo>
                <a:lnTo>
                  <a:pt x="66730" y="4615830"/>
                </a:lnTo>
                <a:lnTo>
                  <a:pt x="51477" y="4659455"/>
                </a:lnTo>
                <a:lnTo>
                  <a:pt x="38104" y="4703914"/>
                </a:lnTo>
                <a:lnTo>
                  <a:pt x="26658" y="4749161"/>
                </a:lnTo>
                <a:lnTo>
                  <a:pt x="17179" y="4795201"/>
                </a:lnTo>
                <a:lnTo>
                  <a:pt x="9739" y="4841828"/>
                </a:lnTo>
                <a:lnTo>
                  <a:pt x="4390" y="4888886"/>
                </a:lnTo>
                <a:lnTo>
                  <a:pt x="1111" y="4936881"/>
                </a:lnTo>
                <a:lnTo>
                  <a:pt x="0" y="4985555"/>
                </a:lnTo>
                <a:lnTo>
                  <a:pt x="173020" y="4985555"/>
                </a:lnTo>
                <a:lnTo>
                  <a:pt x="174342" y="4936881"/>
                </a:lnTo>
                <a:lnTo>
                  <a:pt x="178262" y="4888886"/>
                </a:lnTo>
                <a:lnTo>
                  <a:pt x="184712" y="4841636"/>
                </a:lnTo>
                <a:lnTo>
                  <a:pt x="193636" y="4795148"/>
                </a:lnTo>
                <a:lnTo>
                  <a:pt x="204926" y="4749647"/>
                </a:lnTo>
                <a:lnTo>
                  <a:pt x="218554" y="4705045"/>
                </a:lnTo>
                <a:lnTo>
                  <a:pt x="234437" y="4661461"/>
                </a:lnTo>
                <a:lnTo>
                  <a:pt x="252508" y="4618964"/>
                </a:lnTo>
                <a:lnTo>
                  <a:pt x="272697" y="4577622"/>
                </a:lnTo>
                <a:lnTo>
                  <a:pt x="294936" y="4537504"/>
                </a:lnTo>
                <a:lnTo>
                  <a:pt x="319157" y="4498678"/>
                </a:lnTo>
                <a:lnTo>
                  <a:pt x="345291" y="4461211"/>
                </a:lnTo>
                <a:lnTo>
                  <a:pt x="373269" y="4425173"/>
                </a:lnTo>
                <a:lnTo>
                  <a:pt x="403024" y="4390632"/>
                </a:lnTo>
                <a:lnTo>
                  <a:pt x="434486" y="4357655"/>
                </a:lnTo>
                <a:lnTo>
                  <a:pt x="467588" y="4326311"/>
                </a:lnTo>
                <a:lnTo>
                  <a:pt x="502260" y="4296668"/>
                </a:lnTo>
                <a:lnTo>
                  <a:pt x="538434" y="4268795"/>
                </a:lnTo>
                <a:lnTo>
                  <a:pt x="576042" y="4242759"/>
                </a:lnTo>
                <a:lnTo>
                  <a:pt x="615014" y="4218630"/>
                </a:lnTo>
                <a:lnTo>
                  <a:pt x="655284" y="4196474"/>
                </a:lnTo>
                <a:lnTo>
                  <a:pt x="696781" y="4176361"/>
                </a:lnTo>
                <a:lnTo>
                  <a:pt x="739438" y="4158359"/>
                </a:lnTo>
                <a:lnTo>
                  <a:pt x="783187" y="4142535"/>
                </a:lnTo>
                <a:lnTo>
                  <a:pt x="827957" y="4128959"/>
                </a:lnTo>
                <a:lnTo>
                  <a:pt x="873682" y="4117698"/>
                </a:lnTo>
                <a:lnTo>
                  <a:pt x="920293" y="4108821"/>
                </a:lnTo>
                <a:lnTo>
                  <a:pt x="967720" y="4102395"/>
                </a:lnTo>
                <a:lnTo>
                  <a:pt x="1015896" y="4098490"/>
                </a:lnTo>
                <a:lnTo>
                  <a:pt x="1064752" y="4097173"/>
                </a:lnTo>
                <a:lnTo>
                  <a:pt x="1064752" y="3924801"/>
                </a:lnTo>
                <a:close/>
              </a:path>
              <a:path w="1064894" h="10156825">
                <a:moveTo>
                  <a:pt x="1064752" y="4282801"/>
                </a:moveTo>
                <a:lnTo>
                  <a:pt x="1016524" y="4284425"/>
                </a:lnTo>
                <a:lnTo>
                  <a:pt x="969158" y="4289228"/>
                </a:lnTo>
                <a:lnTo>
                  <a:pt x="922759" y="4297103"/>
                </a:lnTo>
                <a:lnTo>
                  <a:pt x="877434" y="4307945"/>
                </a:lnTo>
                <a:lnTo>
                  <a:pt x="833289" y="4321650"/>
                </a:lnTo>
                <a:lnTo>
                  <a:pt x="790428" y="4338110"/>
                </a:lnTo>
                <a:lnTo>
                  <a:pt x="748959" y="4357222"/>
                </a:lnTo>
                <a:lnTo>
                  <a:pt x="708987" y="4378879"/>
                </a:lnTo>
                <a:lnTo>
                  <a:pt x="670618" y="4402977"/>
                </a:lnTo>
                <a:lnTo>
                  <a:pt x="633957" y="4429409"/>
                </a:lnTo>
                <a:lnTo>
                  <a:pt x="599110" y="4458070"/>
                </a:lnTo>
                <a:lnTo>
                  <a:pt x="566184" y="4488855"/>
                </a:lnTo>
                <a:lnTo>
                  <a:pt x="535284" y="4521658"/>
                </a:lnTo>
                <a:lnTo>
                  <a:pt x="506515" y="4556375"/>
                </a:lnTo>
                <a:lnTo>
                  <a:pt x="479984" y="4592899"/>
                </a:lnTo>
                <a:lnTo>
                  <a:pt x="455797" y="4631125"/>
                </a:lnTo>
                <a:lnTo>
                  <a:pt x="434059" y="4670947"/>
                </a:lnTo>
                <a:lnTo>
                  <a:pt x="414876" y="4712261"/>
                </a:lnTo>
                <a:lnTo>
                  <a:pt x="398354" y="4754961"/>
                </a:lnTo>
                <a:lnTo>
                  <a:pt x="384598" y="4798941"/>
                </a:lnTo>
                <a:lnTo>
                  <a:pt x="373715" y="4844095"/>
                </a:lnTo>
                <a:lnTo>
                  <a:pt x="365807" y="4890353"/>
                </a:lnTo>
                <a:lnTo>
                  <a:pt x="360991" y="4937508"/>
                </a:lnTo>
                <a:lnTo>
                  <a:pt x="359360" y="4985555"/>
                </a:lnTo>
                <a:lnTo>
                  <a:pt x="532381" y="4985555"/>
                </a:lnTo>
                <a:lnTo>
                  <a:pt x="534554" y="4937508"/>
                </a:lnTo>
                <a:lnTo>
                  <a:pt x="534626" y="4936881"/>
                </a:lnTo>
                <a:lnTo>
                  <a:pt x="540983" y="4890319"/>
                </a:lnTo>
                <a:lnTo>
                  <a:pt x="551433" y="4844737"/>
                </a:lnTo>
                <a:lnTo>
                  <a:pt x="565745" y="4800695"/>
                </a:lnTo>
                <a:lnTo>
                  <a:pt x="583723" y="4758417"/>
                </a:lnTo>
                <a:lnTo>
                  <a:pt x="605177" y="4718091"/>
                </a:lnTo>
                <a:lnTo>
                  <a:pt x="629917" y="4679906"/>
                </a:lnTo>
                <a:lnTo>
                  <a:pt x="657753" y="4644051"/>
                </a:lnTo>
                <a:lnTo>
                  <a:pt x="688497" y="4610715"/>
                </a:lnTo>
                <a:lnTo>
                  <a:pt x="721958" y="4580086"/>
                </a:lnTo>
                <a:lnTo>
                  <a:pt x="757948" y="4552354"/>
                </a:lnTo>
                <a:lnTo>
                  <a:pt x="796277" y="4527707"/>
                </a:lnTo>
                <a:lnTo>
                  <a:pt x="836755" y="4506334"/>
                </a:lnTo>
                <a:lnTo>
                  <a:pt x="879193" y="4488423"/>
                </a:lnTo>
                <a:lnTo>
                  <a:pt x="923401" y="4474164"/>
                </a:lnTo>
                <a:lnTo>
                  <a:pt x="969190" y="4463745"/>
                </a:lnTo>
                <a:lnTo>
                  <a:pt x="1016370" y="4457355"/>
                </a:lnTo>
                <a:lnTo>
                  <a:pt x="1064752" y="4455183"/>
                </a:lnTo>
                <a:lnTo>
                  <a:pt x="1064752" y="4282801"/>
                </a:lnTo>
                <a:close/>
              </a:path>
              <a:path w="1064894" h="10156825">
                <a:moveTo>
                  <a:pt x="1064752" y="7133594"/>
                </a:moveTo>
                <a:lnTo>
                  <a:pt x="1016094" y="7134688"/>
                </a:lnTo>
                <a:lnTo>
                  <a:pt x="967989" y="7137938"/>
                </a:lnTo>
                <a:lnTo>
                  <a:pt x="920486" y="7143296"/>
                </a:lnTo>
                <a:lnTo>
                  <a:pt x="873630" y="7150717"/>
                </a:lnTo>
                <a:lnTo>
                  <a:pt x="827470" y="7160152"/>
                </a:lnTo>
                <a:lnTo>
                  <a:pt x="782052" y="7171555"/>
                </a:lnTo>
                <a:lnTo>
                  <a:pt x="737425" y="7184878"/>
                </a:lnTo>
                <a:lnTo>
                  <a:pt x="693636" y="7200073"/>
                </a:lnTo>
                <a:lnTo>
                  <a:pt x="650732" y="7217095"/>
                </a:lnTo>
                <a:lnTo>
                  <a:pt x="608760" y="7235895"/>
                </a:lnTo>
                <a:lnTo>
                  <a:pt x="567768" y="7256426"/>
                </a:lnTo>
                <a:lnTo>
                  <a:pt x="527803" y="7278642"/>
                </a:lnTo>
                <a:lnTo>
                  <a:pt x="488913" y="7302495"/>
                </a:lnTo>
                <a:lnTo>
                  <a:pt x="451145" y="7327937"/>
                </a:lnTo>
                <a:lnTo>
                  <a:pt x="414546" y="7354922"/>
                </a:lnTo>
                <a:lnTo>
                  <a:pt x="379164" y="7383402"/>
                </a:lnTo>
                <a:lnTo>
                  <a:pt x="345046" y="7413331"/>
                </a:lnTo>
                <a:lnTo>
                  <a:pt x="312240" y="7444660"/>
                </a:lnTo>
                <a:lnTo>
                  <a:pt x="280792" y="7477344"/>
                </a:lnTo>
                <a:lnTo>
                  <a:pt x="250751" y="7511334"/>
                </a:lnTo>
                <a:lnTo>
                  <a:pt x="222163" y="7546583"/>
                </a:lnTo>
                <a:lnTo>
                  <a:pt x="195077" y="7583044"/>
                </a:lnTo>
                <a:lnTo>
                  <a:pt x="169538" y="7620671"/>
                </a:lnTo>
                <a:lnTo>
                  <a:pt x="145596" y="7659415"/>
                </a:lnTo>
                <a:lnTo>
                  <a:pt x="123296" y="7699230"/>
                </a:lnTo>
                <a:lnTo>
                  <a:pt x="102687" y="7740069"/>
                </a:lnTo>
                <a:lnTo>
                  <a:pt x="83816" y="7781883"/>
                </a:lnTo>
                <a:lnTo>
                  <a:pt x="66730" y="7824627"/>
                </a:lnTo>
                <a:lnTo>
                  <a:pt x="51477" y="7868252"/>
                </a:lnTo>
                <a:lnTo>
                  <a:pt x="38104" y="7912713"/>
                </a:lnTo>
                <a:lnTo>
                  <a:pt x="26658" y="7957960"/>
                </a:lnTo>
                <a:lnTo>
                  <a:pt x="17179" y="8004000"/>
                </a:lnTo>
                <a:lnTo>
                  <a:pt x="9739" y="8050629"/>
                </a:lnTo>
                <a:lnTo>
                  <a:pt x="4390" y="8097687"/>
                </a:lnTo>
                <a:lnTo>
                  <a:pt x="1111" y="8145683"/>
                </a:lnTo>
                <a:lnTo>
                  <a:pt x="0" y="8194357"/>
                </a:lnTo>
                <a:lnTo>
                  <a:pt x="173020" y="8194357"/>
                </a:lnTo>
                <a:lnTo>
                  <a:pt x="174342" y="8145683"/>
                </a:lnTo>
                <a:lnTo>
                  <a:pt x="178262" y="8097687"/>
                </a:lnTo>
                <a:lnTo>
                  <a:pt x="184712" y="8050436"/>
                </a:lnTo>
                <a:lnTo>
                  <a:pt x="193636" y="8003948"/>
                </a:lnTo>
                <a:lnTo>
                  <a:pt x="204926" y="7958446"/>
                </a:lnTo>
                <a:lnTo>
                  <a:pt x="218554" y="7913842"/>
                </a:lnTo>
                <a:lnTo>
                  <a:pt x="234437" y="7870258"/>
                </a:lnTo>
                <a:lnTo>
                  <a:pt x="252508" y="7827760"/>
                </a:lnTo>
                <a:lnTo>
                  <a:pt x="272697" y="7786418"/>
                </a:lnTo>
                <a:lnTo>
                  <a:pt x="294936" y="7746300"/>
                </a:lnTo>
                <a:lnTo>
                  <a:pt x="319157" y="7707473"/>
                </a:lnTo>
                <a:lnTo>
                  <a:pt x="345291" y="7670006"/>
                </a:lnTo>
                <a:lnTo>
                  <a:pt x="373269" y="7633968"/>
                </a:lnTo>
                <a:lnTo>
                  <a:pt x="403024" y="7599426"/>
                </a:lnTo>
                <a:lnTo>
                  <a:pt x="434486" y="7566448"/>
                </a:lnTo>
                <a:lnTo>
                  <a:pt x="467588" y="7535104"/>
                </a:lnTo>
                <a:lnTo>
                  <a:pt x="502260" y="7505461"/>
                </a:lnTo>
                <a:lnTo>
                  <a:pt x="538434" y="7477588"/>
                </a:lnTo>
                <a:lnTo>
                  <a:pt x="576042" y="7451552"/>
                </a:lnTo>
                <a:lnTo>
                  <a:pt x="615014" y="7427422"/>
                </a:lnTo>
                <a:lnTo>
                  <a:pt x="655284" y="7405267"/>
                </a:lnTo>
                <a:lnTo>
                  <a:pt x="696781" y="7385154"/>
                </a:lnTo>
                <a:lnTo>
                  <a:pt x="739438" y="7367151"/>
                </a:lnTo>
                <a:lnTo>
                  <a:pt x="783187" y="7351328"/>
                </a:lnTo>
                <a:lnTo>
                  <a:pt x="827957" y="7337751"/>
                </a:lnTo>
                <a:lnTo>
                  <a:pt x="873682" y="7326490"/>
                </a:lnTo>
                <a:lnTo>
                  <a:pt x="920293" y="7317613"/>
                </a:lnTo>
                <a:lnTo>
                  <a:pt x="967720" y="7311188"/>
                </a:lnTo>
                <a:lnTo>
                  <a:pt x="1015896" y="7307282"/>
                </a:lnTo>
                <a:lnTo>
                  <a:pt x="1064752" y="7305966"/>
                </a:lnTo>
                <a:lnTo>
                  <a:pt x="1064752" y="7133594"/>
                </a:lnTo>
                <a:close/>
              </a:path>
              <a:path w="1064894" h="10156825">
                <a:moveTo>
                  <a:pt x="1064752" y="7491604"/>
                </a:moveTo>
                <a:lnTo>
                  <a:pt x="1016524" y="7493228"/>
                </a:lnTo>
                <a:lnTo>
                  <a:pt x="969158" y="7498030"/>
                </a:lnTo>
                <a:lnTo>
                  <a:pt x="922759" y="7505905"/>
                </a:lnTo>
                <a:lnTo>
                  <a:pt x="877434" y="7516747"/>
                </a:lnTo>
                <a:lnTo>
                  <a:pt x="833289" y="7530451"/>
                </a:lnTo>
                <a:lnTo>
                  <a:pt x="790428" y="7546912"/>
                </a:lnTo>
                <a:lnTo>
                  <a:pt x="748959" y="7566023"/>
                </a:lnTo>
                <a:lnTo>
                  <a:pt x="708987" y="7587680"/>
                </a:lnTo>
                <a:lnTo>
                  <a:pt x="670618" y="7611777"/>
                </a:lnTo>
                <a:lnTo>
                  <a:pt x="633957" y="7638208"/>
                </a:lnTo>
                <a:lnTo>
                  <a:pt x="599110" y="7666869"/>
                </a:lnTo>
                <a:lnTo>
                  <a:pt x="566184" y="7697654"/>
                </a:lnTo>
                <a:lnTo>
                  <a:pt x="535284" y="7730457"/>
                </a:lnTo>
                <a:lnTo>
                  <a:pt x="506515" y="7765173"/>
                </a:lnTo>
                <a:lnTo>
                  <a:pt x="479984" y="7801697"/>
                </a:lnTo>
                <a:lnTo>
                  <a:pt x="455797" y="7839923"/>
                </a:lnTo>
                <a:lnTo>
                  <a:pt x="434059" y="7879746"/>
                </a:lnTo>
                <a:lnTo>
                  <a:pt x="414876" y="7921060"/>
                </a:lnTo>
                <a:lnTo>
                  <a:pt x="398354" y="7963759"/>
                </a:lnTo>
                <a:lnTo>
                  <a:pt x="384598" y="8007740"/>
                </a:lnTo>
                <a:lnTo>
                  <a:pt x="373715" y="8052895"/>
                </a:lnTo>
                <a:lnTo>
                  <a:pt x="365808" y="8099153"/>
                </a:lnTo>
                <a:lnTo>
                  <a:pt x="360991" y="8146309"/>
                </a:lnTo>
                <a:lnTo>
                  <a:pt x="359360" y="8194357"/>
                </a:lnTo>
                <a:lnTo>
                  <a:pt x="532381" y="8194357"/>
                </a:lnTo>
                <a:lnTo>
                  <a:pt x="534554" y="8146309"/>
                </a:lnTo>
                <a:lnTo>
                  <a:pt x="534626" y="8145683"/>
                </a:lnTo>
                <a:lnTo>
                  <a:pt x="540982" y="8099120"/>
                </a:lnTo>
                <a:lnTo>
                  <a:pt x="551433" y="8053535"/>
                </a:lnTo>
                <a:lnTo>
                  <a:pt x="565745" y="8009492"/>
                </a:lnTo>
                <a:lnTo>
                  <a:pt x="583723" y="7967213"/>
                </a:lnTo>
                <a:lnTo>
                  <a:pt x="605177" y="7926886"/>
                </a:lnTo>
                <a:lnTo>
                  <a:pt x="629917" y="7888701"/>
                </a:lnTo>
                <a:lnTo>
                  <a:pt x="657753" y="7852845"/>
                </a:lnTo>
                <a:lnTo>
                  <a:pt x="688497" y="7819509"/>
                </a:lnTo>
                <a:lnTo>
                  <a:pt x="721958" y="7788880"/>
                </a:lnTo>
                <a:lnTo>
                  <a:pt x="757948" y="7761147"/>
                </a:lnTo>
                <a:lnTo>
                  <a:pt x="796277" y="7736500"/>
                </a:lnTo>
                <a:lnTo>
                  <a:pt x="836755" y="7715126"/>
                </a:lnTo>
                <a:lnTo>
                  <a:pt x="879193" y="7697215"/>
                </a:lnTo>
                <a:lnTo>
                  <a:pt x="923401" y="7682956"/>
                </a:lnTo>
                <a:lnTo>
                  <a:pt x="969190" y="7672537"/>
                </a:lnTo>
                <a:lnTo>
                  <a:pt x="1016370" y="7666147"/>
                </a:lnTo>
                <a:lnTo>
                  <a:pt x="1064752" y="7663976"/>
                </a:lnTo>
                <a:lnTo>
                  <a:pt x="1064752" y="7491604"/>
                </a:lnTo>
                <a:close/>
              </a:path>
            </a:pathLst>
          </a:custGeom>
          <a:solidFill>
            <a:srgbClr val="F0F0EB"/>
          </a:solidFill>
        </p:spPr>
        <p:txBody>
          <a:bodyPr wrap="square" lIns="0" tIns="0" rIns="0" bIns="0" rtlCol="0"/>
          <a:lstStyle/>
          <a:p>
            <a:endParaRPr sz="1092" dirty="0"/>
          </a:p>
        </p:txBody>
      </p:sp>
    </p:spTree>
    <p:extLst>
      <p:ext uri="{BB962C8B-B14F-4D97-AF65-F5344CB8AC3E}">
        <p14:creationId xmlns:p14="http://schemas.microsoft.com/office/powerpoint/2010/main" val="77736501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Running Head Pattern 0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CCDCABE-7F5C-D2BE-C55F-73EDC8840160}"/>
              </a:ext>
            </a:extLst>
          </p:cNvPr>
          <p:cNvSpPr/>
          <p:nvPr userDrawn="1"/>
        </p:nvSpPr>
        <p:spPr>
          <a:xfrm>
            <a:off x="349250" y="4571679"/>
            <a:ext cx="1156430" cy="1936875"/>
          </a:xfrm>
          <a:custGeom>
            <a:avLst/>
            <a:gdLst/>
            <a:ahLst/>
            <a:cxnLst/>
            <a:rect l="l" t="t" r="r" b="b"/>
            <a:pathLst>
              <a:path w="1906905" h="3194050">
                <a:moveTo>
                  <a:pt x="1906643" y="643488"/>
                </a:moveTo>
                <a:lnTo>
                  <a:pt x="0" y="643488"/>
                </a:lnTo>
                <a:lnTo>
                  <a:pt x="0" y="953321"/>
                </a:lnTo>
                <a:lnTo>
                  <a:pt x="1906643" y="953321"/>
                </a:lnTo>
                <a:lnTo>
                  <a:pt x="1906643" y="643488"/>
                </a:lnTo>
                <a:close/>
              </a:path>
              <a:path w="1906905" h="3194050">
                <a:moveTo>
                  <a:pt x="1906643" y="0"/>
                </a:moveTo>
                <a:lnTo>
                  <a:pt x="0" y="0"/>
                </a:lnTo>
                <a:lnTo>
                  <a:pt x="0" y="309823"/>
                </a:lnTo>
                <a:lnTo>
                  <a:pt x="1906643" y="309823"/>
                </a:lnTo>
                <a:lnTo>
                  <a:pt x="1906643" y="0"/>
                </a:lnTo>
                <a:close/>
              </a:path>
              <a:path w="1906905"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44" y="3193620"/>
                </a:lnTo>
                <a:lnTo>
                  <a:pt x="1262231" y="3145239"/>
                </a:lnTo>
                <a:lnTo>
                  <a:pt x="1259497" y="3097161"/>
                </a:lnTo>
                <a:lnTo>
                  <a:pt x="1255019" y="3049875"/>
                </a:lnTo>
                <a:lnTo>
                  <a:pt x="1248788" y="3002957"/>
                </a:lnTo>
                <a:lnTo>
                  <a:pt x="1240849" y="2956593"/>
                </a:lnTo>
                <a:lnTo>
                  <a:pt x="1231237" y="2910815"/>
                </a:lnTo>
                <a:lnTo>
                  <a:pt x="1219984" y="2865657"/>
                </a:lnTo>
                <a:lnTo>
                  <a:pt x="1207123" y="2821151"/>
                </a:lnTo>
                <a:lnTo>
                  <a:pt x="1192687" y="2777330"/>
                </a:lnTo>
                <a:lnTo>
                  <a:pt x="1176709" y="2734228"/>
                </a:lnTo>
                <a:lnTo>
                  <a:pt x="1159222" y="2691877"/>
                </a:lnTo>
                <a:lnTo>
                  <a:pt x="1140259" y="2650310"/>
                </a:lnTo>
                <a:lnTo>
                  <a:pt x="1119853" y="2609560"/>
                </a:lnTo>
                <a:lnTo>
                  <a:pt x="1098037" y="2569660"/>
                </a:lnTo>
                <a:lnTo>
                  <a:pt x="1074843" y="2530644"/>
                </a:lnTo>
                <a:lnTo>
                  <a:pt x="1050305" y="2492543"/>
                </a:lnTo>
                <a:lnTo>
                  <a:pt x="1024455" y="2455391"/>
                </a:lnTo>
                <a:lnTo>
                  <a:pt x="997328" y="2419221"/>
                </a:lnTo>
                <a:lnTo>
                  <a:pt x="968954" y="2384066"/>
                </a:lnTo>
                <a:lnTo>
                  <a:pt x="939368" y="2349958"/>
                </a:lnTo>
                <a:lnTo>
                  <a:pt x="908603" y="2316932"/>
                </a:lnTo>
                <a:lnTo>
                  <a:pt x="876690" y="2285019"/>
                </a:lnTo>
                <a:lnTo>
                  <a:pt x="843664" y="2254252"/>
                </a:lnTo>
                <a:lnTo>
                  <a:pt x="809558" y="2224666"/>
                </a:lnTo>
                <a:lnTo>
                  <a:pt x="774403" y="2196291"/>
                </a:lnTo>
                <a:lnTo>
                  <a:pt x="738234" y="2169163"/>
                </a:lnTo>
                <a:lnTo>
                  <a:pt x="701082" y="2143312"/>
                </a:lnTo>
                <a:lnTo>
                  <a:pt x="662982" y="2118773"/>
                </a:lnTo>
                <a:lnTo>
                  <a:pt x="623965" y="2095579"/>
                </a:lnTo>
                <a:lnTo>
                  <a:pt x="584066" y="2073762"/>
                </a:lnTo>
                <a:lnTo>
                  <a:pt x="543316" y="2053355"/>
                </a:lnTo>
                <a:lnTo>
                  <a:pt x="501749" y="2034391"/>
                </a:lnTo>
                <a:lnTo>
                  <a:pt x="459398" y="2016903"/>
                </a:lnTo>
                <a:lnTo>
                  <a:pt x="416296" y="2000925"/>
                </a:lnTo>
                <a:lnTo>
                  <a:pt x="372475" y="1986488"/>
                </a:lnTo>
                <a:lnTo>
                  <a:pt x="327968" y="1973627"/>
                </a:lnTo>
                <a:lnTo>
                  <a:pt x="282810" y="1962373"/>
                </a:lnTo>
                <a:lnTo>
                  <a:pt x="237031" y="1952761"/>
                </a:lnTo>
                <a:lnTo>
                  <a:pt x="190666" y="1944822"/>
                </a:lnTo>
                <a:lnTo>
                  <a:pt x="143748" y="1938590"/>
                </a:lnTo>
                <a:lnTo>
                  <a:pt x="96308" y="1934098"/>
                </a:lnTo>
                <a:lnTo>
                  <a:pt x="48381" y="1931378"/>
                </a:lnTo>
                <a:lnTo>
                  <a:pt x="0" y="1930464"/>
                </a:lnTo>
                <a:close/>
              </a:path>
              <a:path w="1906905"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3" y="2861638"/>
                </a:lnTo>
                <a:lnTo>
                  <a:pt x="1868998" y="2815612"/>
                </a:lnTo>
                <a:lnTo>
                  <a:pt x="1859193" y="2769979"/>
                </a:lnTo>
                <a:lnTo>
                  <a:pt x="1848303" y="2724755"/>
                </a:lnTo>
                <a:lnTo>
                  <a:pt x="1836342" y="2679952"/>
                </a:lnTo>
                <a:lnTo>
                  <a:pt x="1823326" y="2635586"/>
                </a:lnTo>
                <a:lnTo>
                  <a:pt x="1809267" y="2591670"/>
                </a:lnTo>
                <a:lnTo>
                  <a:pt x="1794180" y="2548221"/>
                </a:lnTo>
                <a:lnTo>
                  <a:pt x="1778081" y="2505250"/>
                </a:lnTo>
                <a:lnTo>
                  <a:pt x="1760983" y="2462774"/>
                </a:lnTo>
                <a:lnTo>
                  <a:pt x="1742901" y="2420807"/>
                </a:lnTo>
                <a:lnTo>
                  <a:pt x="1723849" y="2379363"/>
                </a:lnTo>
                <a:lnTo>
                  <a:pt x="1703841" y="2338456"/>
                </a:lnTo>
                <a:lnTo>
                  <a:pt x="1682893" y="2298101"/>
                </a:lnTo>
                <a:lnTo>
                  <a:pt x="1661018" y="2258312"/>
                </a:lnTo>
                <a:lnTo>
                  <a:pt x="1638230" y="2219104"/>
                </a:lnTo>
                <a:lnTo>
                  <a:pt x="1614545" y="2180490"/>
                </a:lnTo>
                <a:lnTo>
                  <a:pt x="1589977" y="2142487"/>
                </a:lnTo>
                <a:lnTo>
                  <a:pt x="1564540" y="2105107"/>
                </a:lnTo>
                <a:lnTo>
                  <a:pt x="1538248" y="2068366"/>
                </a:lnTo>
                <a:lnTo>
                  <a:pt x="1511116" y="2032277"/>
                </a:lnTo>
                <a:lnTo>
                  <a:pt x="1483159" y="1996855"/>
                </a:lnTo>
                <a:lnTo>
                  <a:pt x="1454390" y="1962115"/>
                </a:lnTo>
                <a:lnTo>
                  <a:pt x="1424824" y="1928071"/>
                </a:lnTo>
                <a:lnTo>
                  <a:pt x="1394476" y="1894737"/>
                </a:lnTo>
                <a:lnTo>
                  <a:pt x="1363360" y="1862129"/>
                </a:lnTo>
                <a:lnTo>
                  <a:pt x="1331491" y="1830259"/>
                </a:lnTo>
                <a:lnTo>
                  <a:pt x="1298882" y="1799143"/>
                </a:lnTo>
                <a:lnTo>
                  <a:pt x="1265548" y="1768795"/>
                </a:lnTo>
                <a:lnTo>
                  <a:pt x="1231504" y="1739229"/>
                </a:lnTo>
                <a:lnTo>
                  <a:pt x="1196764" y="1710460"/>
                </a:lnTo>
                <a:lnTo>
                  <a:pt x="1161342" y="1682503"/>
                </a:lnTo>
                <a:lnTo>
                  <a:pt x="1125253" y="1655371"/>
                </a:lnTo>
                <a:lnTo>
                  <a:pt x="1088512" y="1629079"/>
                </a:lnTo>
                <a:lnTo>
                  <a:pt x="1051132" y="1603642"/>
                </a:lnTo>
                <a:lnTo>
                  <a:pt x="1013129" y="1579074"/>
                </a:lnTo>
                <a:lnTo>
                  <a:pt x="974515" y="1555389"/>
                </a:lnTo>
                <a:lnTo>
                  <a:pt x="935307" y="1532602"/>
                </a:lnTo>
                <a:lnTo>
                  <a:pt x="895518" y="1510726"/>
                </a:lnTo>
                <a:lnTo>
                  <a:pt x="855163" y="1489778"/>
                </a:lnTo>
                <a:lnTo>
                  <a:pt x="814256" y="1469771"/>
                </a:lnTo>
                <a:lnTo>
                  <a:pt x="772812" y="1450718"/>
                </a:lnTo>
                <a:lnTo>
                  <a:pt x="730845" y="1432636"/>
                </a:lnTo>
                <a:lnTo>
                  <a:pt x="688369" y="1415538"/>
                </a:lnTo>
                <a:lnTo>
                  <a:pt x="645398" y="1399439"/>
                </a:lnTo>
                <a:lnTo>
                  <a:pt x="601949" y="1384352"/>
                </a:lnTo>
                <a:lnTo>
                  <a:pt x="558033" y="1370294"/>
                </a:lnTo>
                <a:lnTo>
                  <a:pt x="513667" y="1357277"/>
                </a:lnTo>
                <a:lnTo>
                  <a:pt x="468864" y="1345316"/>
                </a:lnTo>
                <a:lnTo>
                  <a:pt x="423640" y="1334426"/>
                </a:lnTo>
                <a:lnTo>
                  <a:pt x="378007" y="1324621"/>
                </a:lnTo>
                <a:lnTo>
                  <a:pt x="331981" y="1315916"/>
                </a:lnTo>
                <a:lnTo>
                  <a:pt x="285577" y="1308324"/>
                </a:lnTo>
                <a:lnTo>
                  <a:pt x="238808" y="1301861"/>
                </a:lnTo>
                <a:lnTo>
                  <a:pt x="191688" y="1296541"/>
                </a:lnTo>
                <a:lnTo>
                  <a:pt x="144234" y="1292378"/>
                </a:lnTo>
                <a:lnTo>
                  <a:pt x="96458" y="1289386"/>
                </a:lnTo>
                <a:lnTo>
                  <a:pt x="48375" y="1287581"/>
                </a:lnTo>
                <a:lnTo>
                  <a:pt x="0" y="1286976"/>
                </a:lnTo>
                <a:close/>
              </a:path>
            </a:pathLst>
          </a:custGeom>
          <a:solidFill>
            <a:srgbClr val="FFFFFF"/>
          </a:solidFill>
        </p:spPr>
        <p:txBody>
          <a:bodyPr wrap="square" lIns="0" tIns="0" rIns="0" bIns="0" rtlCol="0"/>
          <a:lstStyle/>
          <a:p>
            <a:endParaRPr sz="1092" dirty="0"/>
          </a:p>
        </p:txBody>
      </p:sp>
      <p:sp>
        <p:nvSpPr>
          <p:cNvPr id="4" name="object 4">
            <a:extLst>
              <a:ext uri="{FF2B5EF4-FFF2-40B4-BE49-F238E27FC236}">
                <a16:creationId xmlns:a16="http://schemas.microsoft.com/office/drawing/2014/main" id="{902307AD-7F5C-902A-F2A6-DD4C52643C0D}"/>
              </a:ext>
            </a:extLst>
          </p:cNvPr>
          <p:cNvSpPr/>
          <p:nvPr userDrawn="1"/>
        </p:nvSpPr>
        <p:spPr>
          <a:xfrm>
            <a:off x="1707864" y="4571679"/>
            <a:ext cx="1156430" cy="1936875"/>
          </a:xfrm>
          <a:custGeom>
            <a:avLst/>
            <a:gdLst/>
            <a:ahLst/>
            <a:cxnLst/>
            <a:rect l="l" t="t" r="r" b="b"/>
            <a:pathLst>
              <a:path w="1906904" h="3194050">
                <a:moveTo>
                  <a:pt x="1906633" y="643488"/>
                </a:moveTo>
                <a:lnTo>
                  <a:pt x="0" y="643488"/>
                </a:lnTo>
                <a:lnTo>
                  <a:pt x="0" y="953321"/>
                </a:lnTo>
                <a:lnTo>
                  <a:pt x="1906633" y="953321"/>
                </a:lnTo>
                <a:lnTo>
                  <a:pt x="1906633" y="643488"/>
                </a:lnTo>
                <a:close/>
              </a:path>
              <a:path w="1906904" h="3194050">
                <a:moveTo>
                  <a:pt x="1906633" y="0"/>
                </a:moveTo>
                <a:lnTo>
                  <a:pt x="0" y="0"/>
                </a:lnTo>
                <a:lnTo>
                  <a:pt x="0" y="309823"/>
                </a:lnTo>
                <a:lnTo>
                  <a:pt x="1906633" y="309823"/>
                </a:lnTo>
                <a:lnTo>
                  <a:pt x="1906633" y="0"/>
                </a:lnTo>
                <a:close/>
              </a:path>
              <a:path w="1906904"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55" y="3193620"/>
                </a:lnTo>
                <a:lnTo>
                  <a:pt x="1262241" y="3145239"/>
                </a:lnTo>
                <a:lnTo>
                  <a:pt x="1259507" y="3097161"/>
                </a:lnTo>
                <a:lnTo>
                  <a:pt x="1255030" y="3049875"/>
                </a:lnTo>
                <a:lnTo>
                  <a:pt x="1248798" y="3002957"/>
                </a:lnTo>
                <a:lnTo>
                  <a:pt x="1240859" y="2956593"/>
                </a:lnTo>
                <a:lnTo>
                  <a:pt x="1231247" y="2910815"/>
                </a:lnTo>
                <a:lnTo>
                  <a:pt x="1219994" y="2865657"/>
                </a:lnTo>
                <a:lnTo>
                  <a:pt x="1207133" y="2821151"/>
                </a:lnTo>
                <a:lnTo>
                  <a:pt x="1192697" y="2777330"/>
                </a:lnTo>
                <a:lnTo>
                  <a:pt x="1176718" y="2734228"/>
                </a:lnTo>
                <a:lnTo>
                  <a:pt x="1159231" y="2691877"/>
                </a:lnTo>
                <a:lnTo>
                  <a:pt x="1140268" y="2650310"/>
                </a:lnTo>
                <a:lnTo>
                  <a:pt x="1119861" y="2609560"/>
                </a:lnTo>
                <a:lnTo>
                  <a:pt x="1098045" y="2569660"/>
                </a:lnTo>
                <a:lnTo>
                  <a:pt x="1074851" y="2530644"/>
                </a:lnTo>
                <a:lnTo>
                  <a:pt x="1050312" y="2492543"/>
                </a:lnTo>
                <a:lnTo>
                  <a:pt x="1024462" y="2455391"/>
                </a:lnTo>
                <a:lnTo>
                  <a:pt x="997334" y="2419221"/>
                </a:lnTo>
                <a:lnTo>
                  <a:pt x="968960" y="2384066"/>
                </a:lnTo>
                <a:lnTo>
                  <a:pt x="939374" y="2349958"/>
                </a:lnTo>
                <a:lnTo>
                  <a:pt x="908608" y="2316932"/>
                </a:lnTo>
                <a:lnTo>
                  <a:pt x="876695" y="2285019"/>
                </a:lnTo>
                <a:lnTo>
                  <a:pt x="843669" y="2254252"/>
                </a:lnTo>
                <a:lnTo>
                  <a:pt x="809562" y="2224666"/>
                </a:lnTo>
                <a:lnTo>
                  <a:pt x="774407" y="2196291"/>
                </a:lnTo>
                <a:lnTo>
                  <a:pt x="738237" y="2169163"/>
                </a:lnTo>
                <a:lnTo>
                  <a:pt x="701086" y="2143312"/>
                </a:lnTo>
                <a:lnTo>
                  <a:pt x="662985" y="2118773"/>
                </a:lnTo>
                <a:lnTo>
                  <a:pt x="623968" y="2095579"/>
                </a:lnTo>
                <a:lnTo>
                  <a:pt x="584068" y="2073762"/>
                </a:lnTo>
                <a:lnTo>
                  <a:pt x="543318" y="2053355"/>
                </a:lnTo>
                <a:lnTo>
                  <a:pt x="501751" y="2034391"/>
                </a:lnTo>
                <a:lnTo>
                  <a:pt x="459400" y="2016903"/>
                </a:lnTo>
                <a:lnTo>
                  <a:pt x="416297" y="2000925"/>
                </a:lnTo>
                <a:lnTo>
                  <a:pt x="372476" y="1986488"/>
                </a:lnTo>
                <a:lnTo>
                  <a:pt x="327969" y="1973627"/>
                </a:lnTo>
                <a:lnTo>
                  <a:pt x="282810" y="1962373"/>
                </a:lnTo>
                <a:lnTo>
                  <a:pt x="237032" y="1952761"/>
                </a:lnTo>
                <a:lnTo>
                  <a:pt x="190667" y="1944822"/>
                </a:lnTo>
                <a:lnTo>
                  <a:pt x="143748" y="1938590"/>
                </a:lnTo>
                <a:lnTo>
                  <a:pt x="96308" y="1934098"/>
                </a:lnTo>
                <a:lnTo>
                  <a:pt x="48381" y="1931378"/>
                </a:lnTo>
                <a:lnTo>
                  <a:pt x="0" y="1930464"/>
                </a:lnTo>
                <a:close/>
              </a:path>
              <a:path w="1906904"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4" y="2861638"/>
                </a:lnTo>
                <a:lnTo>
                  <a:pt x="1868998" y="2815612"/>
                </a:lnTo>
                <a:lnTo>
                  <a:pt x="1859194" y="2769979"/>
                </a:lnTo>
                <a:lnTo>
                  <a:pt x="1848304" y="2724755"/>
                </a:lnTo>
                <a:lnTo>
                  <a:pt x="1836343" y="2679952"/>
                </a:lnTo>
                <a:lnTo>
                  <a:pt x="1823326" y="2635586"/>
                </a:lnTo>
                <a:lnTo>
                  <a:pt x="1809268" y="2591670"/>
                </a:lnTo>
                <a:lnTo>
                  <a:pt x="1794181" y="2548221"/>
                </a:lnTo>
                <a:lnTo>
                  <a:pt x="1778082" y="2505250"/>
                </a:lnTo>
                <a:lnTo>
                  <a:pt x="1760984" y="2462774"/>
                </a:lnTo>
                <a:lnTo>
                  <a:pt x="1742902" y="2420807"/>
                </a:lnTo>
                <a:lnTo>
                  <a:pt x="1723850" y="2379363"/>
                </a:lnTo>
                <a:lnTo>
                  <a:pt x="1703843" y="2338456"/>
                </a:lnTo>
                <a:lnTo>
                  <a:pt x="1682895" y="2298101"/>
                </a:lnTo>
                <a:lnTo>
                  <a:pt x="1661020" y="2258312"/>
                </a:lnTo>
                <a:lnTo>
                  <a:pt x="1638233" y="2219104"/>
                </a:lnTo>
                <a:lnTo>
                  <a:pt x="1614548" y="2180490"/>
                </a:lnTo>
                <a:lnTo>
                  <a:pt x="1589980" y="2142487"/>
                </a:lnTo>
                <a:lnTo>
                  <a:pt x="1564543" y="2105107"/>
                </a:lnTo>
                <a:lnTo>
                  <a:pt x="1538251" y="2068366"/>
                </a:lnTo>
                <a:lnTo>
                  <a:pt x="1511119" y="2032277"/>
                </a:lnTo>
                <a:lnTo>
                  <a:pt x="1483162" y="1996855"/>
                </a:lnTo>
                <a:lnTo>
                  <a:pt x="1454393" y="1962115"/>
                </a:lnTo>
                <a:lnTo>
                  <a:pt x="1424828" y="1928071"/>
                </a:lnTo>
                <a:lnTo>
                  <a:pt x="1394480" y="1894737"/>
                </a:lnTo>
                <a:lnTo>
                  <a:pt x="1363364" y="1862129"/>
                </a:lnTo>
                <a:lnTo>
                  <a:pt x="1331495" y="1830259"/>
                </a:lnTo>
                <a:lnTo>
                  <a:pt x="1298886" y="1799143"/>
                </a:lnTo>
                <a:lnTo>
                  <a:pt x="1265552" y="1768795"/>
                </a:lnTo>
                <a:lnTo>
                  <a:pt x="1231508" y="1739229"/>
                </a:lnTo>
                <a:lnTo>
                  <a:pt x="1196768" y="1710460"/>
                </a:lnTo>
                <a:lnTo>
                  <a:pt x="1161347" y="1682503"/>
                </a:lnTo>
                <a:lnTo>
                  <a:pt x="1125258" y="1655371"/>
                </a:lnTo>
                <a:lnTo>
                  <a:pt x="1088517" y="1629079"/>
                </a:lnTo>
                <a:lnTo>
                  <a:pt x="1051137" y="1603642"/>
                </a:lnTo>
                <a:lnTo>
                  <a:pt x="1013133" y="1579074"/>
                </a:lnTo>
                <a:lnTo>
                  <a:pt x="974520" y="1555389"/>
                </a:lnTo>
                <a:lnTo>
                  <a:pt x="935312" y="1532602"/>
                </a:lnTo>
                <a:lnTo>
                  <a:pt x="895523" y="1510726"/>
                </a:lnTo>
                <a:lnTo>
                  <a:pt x="855168" y="1489778"/>
                </a:lnTo>
                <a:lnTo>
                  <a:pt x="814261" y="1469771"/>
                </a:lnTo>
                <a:lnTo>
                  <a:pt x="772816" y="1450718"/>
                </a:lnTo>
                <a:lnTo>
                  <a:pt x="730849" y="1432636"/>
                </a:lnTo>
                <a:lnTo>
                  <a:pt x="688373" y="1415538"/>
                </a:lnTo>
                <a:lnTo>
                  <a:pt x="645403" y="1399439"/>
                </a:lnTo>
                <a:lnTo>
                  <a:pt x="601953" y="1384352"/>
                </a:lnTo>
                <a:lnTo>
                  <a:pt x="558037" y="1370294"/>
                </a:lnTo>
                <a:lnTo>
                  <a:pt x="513671" y="1357277"/>
                </a:lnTo>
                <a:lnTo>
                  <a:pt x="468868" y="1345316"/>
                </a:lnTo>
                <a:lnTo>
                  <a:pt x="423643" y="1334426"/>
                </a:lnTo>
                <a:lnTo>
                  <a:pt x="378010" y="1324621"/>
                </a:lnTo>
                <a:lnTo>
                  <a:pt x="331984" y="1315916"/>
                </a:lnTo>
                <a:lnTo>
                  <a:pt x="285579" y="1308324"/>
                </a:lnTo>
                <a:lnTo>
                  <a:pt x="238810" y="1301861"/>
                </a:lnTo>
                <a:lnTo>
                  <a:pt x="191690" y="1296541"/>
                </a:lnTo>
                <a:lnTo>
                  <a:pt x="144235" y="1292378"/>
                </a:lnTo>
                <a:lnTo>
                  <a:pt x="96458" y="1289386"/>
                </a:lnTo>
                <a:lnTo>
                  <a:pt x="48375" y="1287581"/>
                </a:lnTo>
                <a:lnTo>
                  <a:pt x="0" y="1286976"/>
                </a:lnTo>
                <a:close/>
              </a:path>
            </a:pathLst>
          </a:custGeom>
          <a:solidFill>
            <a:srgbClr val="FFFFFF"/>
          </a:solidFill>
        </p:spPr>
        <p:txBody>
          <a:bodyPr wrap="square" lIns="0" tIns="0" rIns="0" bIns="0" rtlCol="0"/>
          <a:lstStyle/>
          <a:p>
            <a:endParaRPr sz="1092" dirty="0"/>
          </a:p>
        </p:txBody>
      </p:sp>
      <p:sp>
        <p:nvSpPr>
          <p:cNvPr id="6" name="object 5">
            <a:extLst>
              <a:ext uri="{FF2B5EF4-FFF2-40B4-BE49-F238E27FC236}">
                <a16:creationId xmlns:a16="http://schemas.microsoft.com/office/drawing/2014/main" id="{01F772FD-B556-BFF4-3782-72F43C764409}"/>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FFFFFF"/>
          </a:solidFill>
        </p:spPr>
        <p:txBody>
          <a:bodyPr wrap="square" lIns="0" tIns="0" rIns="0" bIns="0" rtlCol="0"/>
          <a:lstStyle/>
          <a:p>
            <a:endParaRPr sz="1092" dirty="0"/>
          </a:p>
        </p:txBody>
      </p:sp>
      <p:pic>
        <p:nvPicPr>
          <p:cNvPr id="10" name="object 7">
            <a:extLst>
              <a:ext uri="{FF2B5EF4-FFF2-40B4-BE49-F238E27FC236}">
                <a16:creationId xmlns:a16="http://schemas.microsoft.com/office/drawing/2014/main" id="{4A8FD517-720E-E8DE-4ED6-FD3388FFF57A}"/>
              </a:ext>
            </a:extLst>
          </p:cNvPr>
          <p:cNvPicPr/>
          <p:nvPr userDrawn="1"/>
        </p:nvPicPr>
        <p:blipFill>
          <a:blip r:embed="rId2" cstate="print"/>
          <a:stretch>
            <a:fillRect/>
          </a:stretch>
        </p:blipFill>
        <p:spPr>
          <a:xfrm>
            <a:off x="349251" y="352312"/>
            <a:ext cx="1770062" cy="378452"/>
          </a:xfrm>
          <a:prstGeom prst="rect">
            <a:avLst/>
          </a:prstGeom>
        </p:spPr>
      </p:pic>
      <p:sp>
        <p:nvSpPr>
          <p:cNvPr id="7" name="Text Placeholder 17">
            <a:extLst>
              <a:ext uri="{FF2B5EF4-FFF2-40B4-BE49-F238E27FC236}">
                <a16:creationId xmlns:a16="http://schemas.microsoft.com/office/drawing/2014/main" id="{9C33AA1A-7E9D-99FC-7D59-C85C0B2FFA13}"/>
              </a:ext>
            </a:extLst>
          </p:cNvPr>
          <p:cNvSpPr>
            <a:spLocks noGrp="1"/>
          </p:cNvSpPr>
          <p:nvPr>
            <p:ph type="body" sz="quarter" idx="10" hasCustomPrompt="1"/>
          </p:nvPr>
        </p:nvSpPr>
        <p:spPr>
          <a:xfrm>
            <a:off x="340578" y="2366222"/>
            <a:ext cx="2495394" cy="600701"/>
          </a:xfrm>
          <a:prstGeom prst="rect">
            <a:avLst/>
          </a:prstGeom>
        </p:spPr>
        <p:txBody>
          <a:bodyPr lIns="0" tIns="14400" rIns="0" bIns="0"/>
          <a:lstStyle>
            <a:lvl1pPr>
              <a:defRPr sz="2426">
                <a:solidFill>
                  <a:srgbClr val="F0F0EB"/>
                </a:solidFill>
                <a:latin typeface="Arial" panose="020B0604020202020204" pitchFamily="34" charset="0"/>
                <a:cs typeface="Arial" panose="020B0604020202020204" pitchFamily="34" charset="0"/>
              </a:defRPr>
            </a:lvl1pPr>
          </a:lstStyle>
          <a:p>
            <a:pPr lvl="0"/>
            <a:r>
              <a:rPr lang="en-GB"/>
              <a:t>Sub-heading</a:t>
            </a:r>
            <a:endParaRPr lang="en-US"/>
          </a:p>
        </p:txBody>
      </p:sp>
      <p:sp>
        <p:nvSpPr>
          <p:cNvPr id="8" name="Text Placeholder 2">
            <a:extLst>
              <a:ext uri="{FF2B5EF4-FFF2-40B4-BE49-F238E27FC236}">
                <a16:creationId xmlns:a16="http://schemas.microsoft.com/office/drawing/2014/main" id="{FA53D4BD-1D56-3042-9AC5-5B2D064DAEC7}"/>
              </a:ext>
            </a:extLst>
          </p:cNvPr>
          <p:cNvSpPr>
            <a:spLocks noGrp="1"/>
          </p:cNvSpPr>
          <p:nvPr>
            <p:ph type="body" sz="quarter" idx="12" hasCustomPrompt="1"/>
          </p:nvPr>
        </p:nvSpPr>
        <p:spPr>
          <a:xfrm>
            <a:off x="319626" y="1241902"/>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Tree>
    <p:extLst>
      <p:ext uri="{BB962C8B-B14F-4D97-AF65-F5344CB8AC3E}">
        <p14:creationId xmlns:p14="http://schemas.microsoft.com/office/powerpoint/2010/main" val="18935689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07">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id="{F367F141-42DD-0960-39D6-497EFD48ED75}"/>
              </a:ext>
            </a:extLst>
          </p:cNvPr>
          <p:cNvPicPr/>
          <p:nvPr/>
        </p:nvPicPr>
        <p:blipFill>
          <a:blip r:embed="rId2" cstate="print"/>
          <a:stretch>
            <a:fillRect/>
          </a:stretch>
        </p:blipFill>
        <p:spPr>
          <a:xfrm>
            <a:off x="4982788" y="349225"/>
            <a:ext cx="6859962" cy="6159067"/>
          </a:xfrm>
          <a:prstGeom prst="rect">
            <a:avLst/>
          </a:prstGeom>
        </p:spPr>
      </p:pic>
      <p:pic>
        <p:nvPicPr>
          <p:cNvPr id="35" name="object 7">
            <a:extLst>
              <a:ext uri="{FF2B5EF4-FFF2-40B4-BE49-F238E27FC236}">
                <a16:creationId xmlns:a16="http://schemas.microsoft.com/office/drawing/2014/main" id="{1A385957-38C8-D6A8-AA78-6F8F8038BCC8}"/>
              </a:ext>
            </a:extLst>
          </p:cNvPr>
          <p:cNvPicPr/>
          <p:nvPr userDrawn="1"/>
        </p:nvPicPr>
        <p:blipFill>
          <a:blip r:embed="rId3" cstate="print"/>
          <a:stretch>
            <a:fillRect/>
          </a:stretch>
        </p:blipFill>
        <p:spPr>
          <a:xfrm>
            <a:off x="349251" y="352312"/>
            <a:ext cx="1770062" cy="378452"/>
          </a:xfrm>
          <a:prstGeom prst="rect">
            <a:avLst/>
          </a:prstGeom>
        </p:spPr>
      </p:pic>
      <p:sp>
        <p:nvSpPr>
          <p:cNvPr id="38" name="Picture Placeholder 20">
            <a:extLst>
              <a:ext uri="{FF2B5EF4-FFF2-40B4-BE49-F238E27FC236}">
                <a16:creationId xmlns:a16="http://schemas.microsoft.com/office/drawing/2014/main" id="{BC78748F-7A11-7307-2262-A5BFA472DB8B}"/>
              </a:ext>
            </a:extLst>
          </p:cNvPr>
          <p:cNvSpPr>
            <a:spLocks noGrp="1"/>
          </p:cNvSpPr>
          <p:nvPr>
            <p:ph type="pic" sz="quarter" idx="11"/>
          </p:nvPr>
        </p:nvSpPr>
        <p:spPr>
          <a:xfrm>
            <a:off x="6141174" y="679180"/>
            <a:ext cx="5709278" cy="4020845"/>
          </a:xfrm>
          <a:prstGeom prst="rect">
            <a:avLst/>
          </a:prstGeom>
          <a:solidFill>
            <a:schemeClr val="tx1"/>
          </a:solidFill>
        </p:spPr>
        <p:txBody>
          <a:bodyPr/>
          <a:lstStyle>
            <a:lvl1pPr>
              <a:defRPr>
                <a:noFill/>
              </a:defRPr>
            </a:lvl1pPr>
          </a:lstStyle>
          <a:p>
            <a:r>
              <a:rPr lang="en-US" dirty="0"/>
              <a:t>Click icon to add picture</a:t>
            </a:r>
          </a:p>
        </p:txBody>
      </p:sp>
      <p:sp>
        <p:nvSpPr>
          <p:cNvPr id="5" name="Text Placeholder 2">
            <a:extLst>
              <a:ext uri="{FF2B5EF4-FFF2-40B4-BE49-F238E27FC236}">
                <a16:creationId xmlns:a16="http://schemas.microsoft.com/office/drawing/2014/main" id="{4EAAE98D-291D-1665-60D9-37CF38EE1072}"/>
              </a:ext>
            </a:extLst>
          </p:cNvPr>
          <p:cNvSpPr>
            <a:spLocks noGrp="1"/>
          </p:cNvSpPr>
          <p:nvPr>
            <p:ph type="body" sz="quarter" idx="13" hasCustomPrompt="1"/>
          </p:nvPr>
        </p:nvSpPr>
        <p:spPr>
          <a:xfrm>
            <a:off x="319626" y="4098505"/>
            <a:ext cx="5284419" cy="746544"/>
          </a:xfrm>
          <a:prstGeom prst="rect">
            <a:avLst/>
          </a:prstGeom>
        </p:spPr>
        <p:txBody>
          <a:bodyPr lIns="0" tIns="0" rIns="0" bIns="0">
            <a:spAutoFit/>
          </a:bodyPr>
          <a:lstStyle>
            <a:lvl1pPr>
              <a:defRPr sz="4851">
                <a:solidFill>
                  <a:srgbClr val="F0F0EB"/>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6" name="Text Placeholder 17">
            <a:extLst>
              <a:ext uri="{FF2B5EF4-FFF2-40B4-BE49-F238E27FC236}">
                <a16:creationId xmlns:a16="http://schemas.microsoft.com/office/drawing/2014/main" id="{451E9D8E-70D1-3D67-233B-9476856C34A5}"/>
              </a:ext>
            </a:extLst>
          </p:cNvPr>
          <p:cNvSpPr>
            <a:spLocks noGrp="1"/>
          </p:cNvSpPr>
          <p:nvPr>
            <p:ph type="body" sz="quarter" idx="12" hasCustomPrompt="1"/>
          </p:nvPr>
        </p:nvSpPr>
        <p:spPr>
          <a:xfrm>
            <a:off x="340578" y="6205337"/>
            <a:ext cx="2495394" cy="600701"/>
          </a:xfrm>
          <a:prstGeom prst="rect">
            <a:avLst/>
          </a:prstGeom>
        </p:spPr>
        <p:txBody>
          <a:bodyPr lIns="0" tIns="14400" rIns="0" bIns="0"/>
          <a:lstStyle>
            <a:lvl1pPr>
              <a:defRPr sz="2426">
                <a:solidFill>
                  <a:srgbClr val="F0F0EB"/>
                </a:solidFill>
                <a:latin typeface="Arial" panose="020B0604020202020204" pitchFamily="34" charset="0"/>
                <a:cs typeface="Arial" panose="020B0604020202020204" pitchFamily="34" charset="0"/>
              </a:defRPr>
            </a:lvl1pPr>
          </a:lstStyle>
          <a:p>
            <a:pPr lvl="0"/>
            <a:r>
              <a:rPr lang="en-GB"/>
              <a:t>Sub-heading</a:t>
            </a:r>
            <a:endParaRPr lang="en-US"/>
          </a:p>
        </p:txBody>
      </p:sp>
    </p:spTree>
    <p:extLst>
      <p:ext uri="{BB962C8B-B14F-4D97-AF65-F5344CB8AC3E}">
        <p14:creationId xmlns:p14="http://schemas.microsoft.com/office/powerpoint/2010/main" val="3502402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08">
    <p:spTree>
      <p:nvGrpSpPr>
        <p:cNvPr id="1" name=""/>
        <p:cNvGrpSpPr/>
        <p:nvPr/>
      </p:nvGrpSpPr>
      <p:grpSpPr>
        <a:xfrm>
          <a:off x="0" y="0"/>
          <a:ext cx="0" cy="0"/>
          <a:chOff x="0" y="0"/>
          <a:chExt cx="0" cy="0"/>
        </a:xfrm>
      </p:grpSpPr>
      <p:pic>
        <p:nvPicPr>
          <p:cNvPr id="3" name="object 26">
            <a:extLst>
              <a:ext uri="{FF2B5EF4-FFF2-40B4-BE49-F238E27FC236}">
                <a16:creationId xmlns:a16="http://schemas.microsoft.com/office/drawing/2014/main" id="{01A6C933-6BC5-CBC6-9C5F-D592C683F4E5}"/>
              </a:ext>
            </a:extLst>
          </p:cNvPr>
          <p:cNvPicPr/>
          <p:nvPr userDrawn="1"/>
        </p:nvPicPr>
        <p:blipFill>
          <a:blip r:embed="rId2" cstate="print"/>
          <a:stretch>
            <a:fillRect/>
          </a:stretch>
        </p:blipFill>
        <p:spPr>
          <a:xfrm>
            <a:off x="4982788" y="349225"/>
            <a:ext cx="6859962" cy="6159067"/>
          </a:xfrm>
          <a:prstGeom prst="rect">
            <a:avLst/>
          </a:prstGeom>
        </p:spPr>
      </p:pic>
      <p:pic>
        <p:nvPicPr>
          <p:cNvPr id="8" name="object 7">
            <a:extLst>
              <a:ext uri="{FF2B5EF4-FFF2-40B4-BE49-F238E27FC236}">
                <a16:creationId xmlns:a16="http://schemas.microsoft.com/office/drawing/2014/main" id="{6F58670E-47F7-28AD-3C29-DFBA25FA9AAF}"/>
              </a:ext>
            </a:extLst>
          </p:cNvPr>
          <p:cNvPicPr/>
          <p:nvPr userDrawn="1"/>
        </p:nvPicPr>
        <p:blipFill>
          <a:blip r:embed="rId3" cstate="print"/>
          <a:stretch>
            <a:fillRect/>
          </a:stretch>
        </p:blipFill>
        <p:spPr>
          <a:xfrm>
            <a:off x="349251" y="6129843"/>
            <a:ext cx="1770062" cy="378452"/>
          </a:xfrm>
          <a:prstGeom prst="rect">
            <a:avLst/>
          </a:prstGeom>
        </p:spPr>
      </p:pic>
      <p:sp>
        <p:nvSpPr>
          <p:cNvPr id="4" name="Picture Placeholder 20">
            <a:extLst>
              <a:ext uri="{FF2B5EF4-FFF2-40B4-BE49-F238E27FC236}">
                <a16:creationId xmlns:a16="http://schemas.microsoft.com/office/drawing/2014/main" id="{18469914-430C-6469-ECE4-C26C646F3C10}"/>
              </a:ext>
            </a:extLst>
          </p:cNvPr>
          <p:cNvSpPr>
            <a:spLocks noGrp="1"/>
          </p:cNvSpPr>
          <p:nvPr>
            <p:ph type="pic" sz="quarter" idx="11"/>
          </p:nvPr>
        </p:nvSpPr>
        <p:spPr>
          <a:xfrm>
            <a:off x="6141082" y="2157846"/>
            <a:ext cx="5701666" cy="4020844"/>
          </a:xfrm>
          <a:prstGeom prst="rect">
            <a:avLst/>
          </a:prstGeom>
          <a:solidFill>
            <a:schemeClr val="tx1"/>
          </a:solidFill>
        </p:spPr>
        <p:txBody>
          <a:bodyPr/>
          <a:lstStyle>
            <a:lvl1pPr>
              <a:defRPr>
                <a:noFill/>
              </a:defRPr>
            </a:lvl1pPr>
          </a:lstStyle>
          <a:p>
            <a:r>
              <a:rPr lang="en-US" dirty="0"/>
              <a:t>Click icon to add picture</a:t>
            </a:r>
          </a:p>
        </p:txBody>
      </p:sp>
    </p:spTree>
    <p:extLst>
      <p:ext uri="{BB962C8B-B14F-4D97-AF65-F5344CB8AC3E}">
        <p14:creationId xmlns:p14="http://schemas.microsoft.com/office/powerpoint/2010/main" val="161473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09">
    <p:spTree>
      <p:nvGrpSpPr>
        <p:cNvPr id="1" name=""/>
        <p:cNvGrpSpPr/>
        <p:nvPr/>
      </p:nvGrpSpPr>
      <p:grpSpPr>
        <a:xfrm>
          <a:off x="0" y="0"/>
          <a:ext cx="0" cy="0"/>
          <a:chOff x="0" y="0"/>
          <a:chExt cx="0" cy="0"/>
        </a:xfrm>
      </p:grpSpPr>
      <p:pic>
        <p:nvPicPr>
          <p:cNvPr id="5" name="object 4">
            <a:extLst>
              <a:ext uri="{FF2B5EF4-FFF2-40B4-BE49-F238E27FC236}">
                <a16:creationId xmlns:a16="http://schemas.microsoft.com/office/drawing/2014/main" id="{EC245C03-C3EE-A3E2-389C-A21FDE8A385B}"/>
              </a:ext>
            </a:extLst>
          </p:cNvPr>
          <p:cNvPicPr/>
          <p:nvPr/>
        </p:nvPicPr>
        <p:blipFill>
          <a:blip r:embed="rId2" cstate="print"/>
          <a:stretch>
            <a:fillRect/>
          </a:stretch>
        </p:blipFill>
        <p:spPr>
          <a:xfrm>
            <a:off x="349249" y="349225"/>
            <a:ext cx="11493500" cy="6159067"/>
          </a:xfrm>
          <a:prstGeom prst="rect">
            <a:avLst/>
          </a:prstGeom>
        </p:spPr>
      </p:pic>
      <p:sp>
        <p:nvSpPr>
          <p:cNvPr id="7" name="Picture Placeholder 20">
            <a:extLst>
              <a:ext uri="{FF2B5EF4-FFF2-40B4-BE49-F238E27FC236}">
                <a16:creationId xmlns:a16="http://schemas.microsoft.com/office/drawing/2014/main" id="{407C8444-8531-E13D-0FF7-CE2CF97D8C65}"/>
              </a:ext>
            </a:extLst>
          </p:cNvPr>
          <p:cNvSpPr>
            <a:spLocks noGrp="1"/>
          </p:cNvSpPr>
          <p:nvPr>
            <p:ph type="pic" sz="quarter" idx="11"/>
          </p:nvPr>
        </p:nvSpPr>
        <p:spPr>
          <a:xfrm>
            <a:off x="3824371" y="679295"/>
            <a:ext cx="8018377" cy="5499395"/>
          </a:xfrm>
          <a:prstGeom prst="rect">
            <a:avLst/>
          </a:prstGeom>
          <a:solidFill>
            <a:schemeClr val="tx1"/>
          </a:solidFill>
        </p:spPr>
        <p:txBody>
          <a:bodyPr/>
          <a:lstStyle>
            <a:lvl1pPr>
              <a:defRPr>
                <a:noFill/>
              </a:defRPr>
            </a:lvl1pPr>
          </a:lstStyle>
          <a:p>
            <a:r>
              <a:rPr lang="en-US" dirty="0"/>
              <a:t>Click icon to add picture</a:t>
            </a:r>
          </a:p>
        </p:txBody>
      </p:sp>
    </p:spTree>
    <p:extLst>
      <p:ext uri="{BB962C8B-B14F-4D97-AF65-F5344CB8AC3E}">
        <p14:creationId xmlns:p14="http://schemas.microsoft.com/office/powerpoint/2010/main" val="1229392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nning Head Re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2A30DB-1AD5-6053-B52B-8E5BBAD2C9A8}"/>
              </a:ext>
            </a:extLst>
          </p:cNvPr>
          <p:cNvSpPr>
            <a:spLocks noGrp="1"/>
          </p:cNvSpPr>
          <p:nvPr>
            <p:ph type="body" sz="quarter" idx="10" hasCustomPrompt="1"/>
          </p:nvPr>
        </p:nvSpPr>
        <p:spPr>
          <a:xfrm>
            <a:off x="2286689" y="320795"/>
            <a:ext cx="3234769" cy="163812"/>
          </a:xfrm>
          <a:prstGeom prst="rect">
            <a:avLst/>
          </a:prstGeom>
        </p:spPr>
        <p:txBody>
          <a:bodyPr lIns="0" tIns="14400" rIns="0" bIns="0">
            <a:spAutoFit/>
          </a:bodyPr>
          <a:lstStyle>
            <a:lvl1pPr marL="0" indent="0">
              <a:buFont typeface="Arial" panose="020B0604020202020204" pitchFamily="34" charset="0"/>
              <a:buNone/>
              <a:defRPr sz="970">
                <a:solidFill>
                  <a:schemeClr val="bg1"/>
                </a:solidFill>
                <a:latin typeface="Arial" panose="020B0604020202020204" pitchFamily="34" charset="0"/>
                <a:cs typeface="Arial" panose="020B0604020202020204" pitchFamily="34" charset="0"/>
              </a:defRPr>
            </a:lvl1pPr>
            <a:lvl2pPr marL="277246" indent="0">
              <a:buFont typeface="Arial" panose="020B0604020202020204" pitchFamily="34" charset="0"/>
              <a:buNone/>
              <a:defRPr/>
            </a:lvl2pPr>
            <a:lvl3pPr marL="554492" indent="0">
              <a:buFont typeface="Arial" panose="020B0604020202020204" pitchFamily="34" charset="0"/>
              <a:buNone/>
              <a:defRPr/>
            </a:lvl3pPr>
            <a:lvl4pPr marL="831738" indent="0">
              <a:buFont typeface="Arial" panose="020B0604020202020204" pitchFamily="34" charset="0"/>
              <a:buNone/>
              <a:defRPr/>
            </a:lvl4pPr>
            <a:lvl5pPr marL="1108984" indent="0">
              <a:buNone/>
              <a:defRPr/>
            </a:lvl5pPr>
          </a:lstStyle>
          <a:p>
            <a:pPr lvl="0"/>
            <a:r>
              <a:rPr lang="en-GB"/>
              <a:t>Insert Page heading</a:t>
            </a:r>
            <a:endParaRPr lang="en-US"/>
          </a:p>
        </p:txBody>
      </p:sp>
      <p:sp>
        <p:nvSpPr>
          <p:cNvPr id="5" name="TextBox 4">
            <a:extLst>
              <a:ext uri="{FF2B5EF4-FFF2-40B4-BE49-F238E27FC236}">
                <a16:creationId xmlns:a16="http://schemas.microsoft.com/office/drawing/2014/main" id="{0B2F5154-3433-BFAB-E9A8-C3096E73D7DC}"/>
              </a:ext>
            </a:extLst>
          </p:cNvPr>
          <p:cNvSpPr txBox="1"/>
          <p:nvPr userDrawn="1"/>
        </p:nvSpPr>
        <p:spPr>
          <a:xfrm>
            <a:off x="341548" y="311463"/>
            <a:ext cx="578821" cy="158089"/>
          </a:xfrm>
          <a:prstGeom prst="rect">
            <a:avLst/>
          </a:prstGeom>
          <a:noFill/>
        </p:spPr>
        <p:txBody>
          <a:bodyPr wrap="square" lIns="0" tIns="8732" rIns="0" bIns="0" rtlCol="0">
            <a:spAutoFit/>
          </a:bodyPr>
          <a:lstStyle/>
          <a:p>
            <a:fld id="{8F06310D-7509-844B-9ADF-B0FCF0D64A15}" type="slidenum">
              <a:rPr lang="en-US" sz="970" smtClean="0">
                <a:solidFill>
                  <a:schemeClr val="bg1"/>
                </a:solidFill>
                <a:latin typeface="Arial" panose="020B0604020202020204" pitchFamily="34" charset="0"/>
                <a:cs typeface="Arial" panose="020B0604020202020204" pitchFamily="34" charset="0"/>
              </a:rPr>
              <a:t>‹#›</a:t>
            </a:fld>
            <a:endParaRPr lang="en-US" sz="97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11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nning Head Pattern 0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2A30DB-1AD5-6053-B52B-8E5BBAD2C9A8}"/>
              </a:ext>
            </a:extLst>
          </p:cNvPr>
          <p:cNvSpPr>
            <a:spLocks noGrp="1"/>
          </p:cNvSpPr>
          <p:nvPr>
            <p:ph type="body" sz="quarter" idx="10" hasCustomPrompt="1"/>
          </p:nvPr>
        </p:nvSpPr>
        <p:spPr>
          <a:xfrm>
            <a:off x="2286689" y="320795"/>
            <a:ext cx="3234769" cy="163812"/>
          </a:xfrm>
          <a:prstGeom prst="rect">
            <a:avLst/>
          </a:prstGeom>
        </p:spPr>
        <p:txBody>
          <a:bodyPr lIns="0" tIns="14400" rIns="0" bIns="0">
            <a:spAutoFit/>
          </a:bodyPr>
          <a:lstStyle>
            <a:lvl1pPr marL="0" indent="0">
              <a:buFont typeface="Arial" panose="020B0604020202020204" pitchFamily="34" charset="0"/>
              <a:buNone/>
              <a:defRPr sz="970">
                <a:solidFill>
                  <a:schemeClr val="bg1"/>
                </a:solidFill>
                <a:latin typeface="Arial" panose="020B0604020202020204" pitchFamily="34" charset="0"/>
                <a:cs typeface="Arial" panose="020B0604020202020204" pitchFamily="34" charset="0"/>
              </a:defRPr>
            </a:lvl1pPr>
            <a:lvl2pPr marL="277246" indent="0">
              <a:buFont typeface="Arial" panose="020B0604020202020204" pitchFamily="34" charset="0"/>
              <a:buNone/>
              <a:defRPr/>
            </a:lvl2pPr>
            <a:lvl3pPr marL="554492" indent="0">
              <a:buFont typeface="Arial" panose="020B0604020202020204" pitchFamily="34" charset="0"/>
              <a:buNone/>
              <a:defRPr/>
            </a:lvl3pPr>
            <a:lvl4pPr marL="831738" indent="0">
              <a:buFont typeface="Arial" panose="020B0604020202020204" pitchFamily="34" charset="0"/>
              <a:buNone/>
              <a:defRPr/>
            </a:lvl4pPr>
            <a:lvl5pPr marL="1108984" indent="0">
              <a:buNone/>
              <a:defRPr/>
            </a:lvl5pPr>
          </a:lstStyle>
          <a:p>
            <a:pPr lvl="0"/>
            <a:r>
              <a:rPr lang="en-GB"/>
              <a:t>Insert Page heading</a:t>
            </a:r>
            <a:endParaRPr lang="en-US"/>
          </a:p>
        </p:txBody>
      </p:sp>
      <p:sp>
        <p:nvSpPr>
          <p:cNvPr id="5" name="TextBox 4">
            <a:extLst>
              <a:ext uri="{FF2B5EF4-FFF2-40B4-BE49-F238E27FC236}">
                <a16:creationId xmlns:a16="http://schemas.microsoft.com/office/drawing/2014/main" id="{0B2F5154-3433-BFAB-E9A8-C3096E73D7DC}"/>
              </a:ext>
            </a:extLst>
          </p:cNvPr>
          <p:cNvSpPr txBox="1"/>
          <p:nvPr userDrawn="1"/>
        </p:nvSpPr>
        <p:spPr>
          <a:xfrm>
            <a:off x="341548" y="311463"/>
            <a:ext cx="578821" cy="158089"/>
          </a:xfrm>
          <a:prstGeom prst="rect">
            <a:avLst/>
          </a:prstGeom>
          <a:noFill/>
        </p:spPr>
        <p:txBody>
          <a:bodyPr wrap="square" lIns="0" tIns="8732" rIns="0" bIns="0" rtlCol="0">
            <a:spAutoFit/>
          </a:bodyPr>
          <a:lstStyle/>
          <a:p>
            <a:fld id="{8F06310D-7509-844B-9ADF-B0FCF0D64A15}" type="slidenum">
              <a:rPr lang="en-US" sz="970" smtClean="0">
                <a:solidFill>
                  <a:schemeClr val="bg1"/>
                </a:solidFill>
                <a:latin typeface="Arial" panose="020B0604020202020204" pitchFamily="34" charset="0"/>
                <a:cs typeface="Arial" panose="020B0604020202020204" pitchFamily="34" charset="0"/>
              </a:rPr>
              <a:t>‹#›</a:t>
            </a:fld>
            <a:endParaRPr lang="en-US" sz="970" dirty="0">
              <a:solidFill>
                <a:schemeClr val="bg1"/>
              </a:solidFill>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8CCDCABE-7F5C-D2BE-C55F-73EDC8840160}"/>
              </a:ext>
            </a:extLst>
          </p:cNvPr>
          <p:cNvSpPr/>
          <p:nvPr userDrawn="1"/>
        </p:nvSpPr>
        <p:spPr>
          <a:xfrm>
            <a:off x="349250" y="4571679"/>
            <a:ext cx="1156430" cy="1936875"/>
          </a:xfrm>
          <a:custGeom>
            <a:avLst/>
            <a:gdLst/>
            <a:ahLst/>
            <a:cxnLst/>
            <a:rect l="l" t="t" r="r" b="b"/>
            <a:pathLst>
              <a:path w="1906905" h="3194050">
                <a:moveTo>
                  <a:pt x="1906643" y="643488"/>
                </a:moveTo>
                <a:lnTo>
                  <a:pt x="0" y="643488"/>
                </a:lnTo>
                <a:lnTo>
                  <a:pt x="0" y="953321"/>
                </a:lnTo>
                <a:lnTo>
                  <a:pt x="1906643" y="953321"/>
                </a:lnTo>
                <a:lnTo>
                  <a:pt x="1906643" y="643488"/>
                </a:lnTo>
                <a:close/>
              </a:path>
              <a:path w="1906905" h="3194050">
                <a:moveTo>
                  <a:pt x="1906643" y="0"/>
                </a:moveTo>
                <a:lnTo>
                  <a:pt x="0" y="0"/>
                </a:lnTo>
                <a:lnTo>
                  <a:pt x="0" y="309823"/>
                </a:lnTo>
                <a:lnTo>
                  <a:pt x="1906643" y="309823"/>
                </a:lnTo>
                <a:lnTo>
                  <a:pt x="1906643" y="0"/>
                </a:lnTo>
                <a:close/>
              </a:path>
              <a:path w="1906905"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44" y="3193620"/>
                </a:lnTo>
                <a:lnTo>
                  <a:pt x="1262231" y="3145239"/>
                </a:lnTo>
                <a:lnTo>
                  <a:pt x="1259497" y="3097161"/>
                </a:lnTo>
                <a:lnTo>
                  <a:pt x="1255019" y="3049875"/>
                </a:lnTo>
                <a:lnTo>
                  <a:pt x="1248788" y="3002957"/>
                </a:lnTo>
                <a:lnTo>
                  <a:pt x="1240849" y="2956593"/>
                </a:lnTo>
                <a:lnTo>
                  <a:pt x="1231237" y="2910815"/>
                </a:lnTo>
                <a:lnTo>
                  <a:pt x="1219984" y="2865657"/>
                </a:lnTo>
                <a:lnTo>
                  <a:pt x="1207123" y="2821151"/>
                </a:lnTo>
                <a:lnTo>
                  <a:pt x="1192687" y="2777330"/>
                </a:lnTo>
                <a:lnTo>
                  <a:pt x="1176709" y="2734228"/>
                </a:lnTo>
                <a:lnTo>
                  <a:pt x="1159222" y="2691877"/>
                </a:lnTo>
                <a:lnTo>
                  <a:pt x="1140259" y="2650310"/>
                </a:lnTo>
                <a:lnTo>
                  <a:pt x="1119853" y="2609560"/>
                </a:lnTo>
                <a:lnTo>
                  <a:pt x="1098037" y="2569660"/>
                </a:lnTo>
                <a:lnTo>
                  <a:pt x="1074843" y="2530644"/>
                </a:lnTo>
                <a:lnTo>
                  <a:pt x="1050305" y="2492543"/>
                </a:lnTo>
                <a:lnTo>
                  <a:pt x="1024455" y="2455391"/>
                </a:lnTo>
                <a:lnTo>
                  <a:pt x="997328" y="2419221"/>
                </a:lnTo>
                <a:lnTo>
                  <a:pt x="968954" y="2384066"/>
                </a:lnTo>
                <a:lnTo>
                  <a:pt x="939368" y="2349958"/>
                </a:lnTo>
                <a:lnTo>
                  <a:pt x="908603" y="2316932"/>
                </a:lnTo>
                <a:lnTo>
                  <a:pt x="876690" y="2285019"/>
                </a:lnTo>
                <a:lnTo>
                  <a:pt x="843664" y="2254252"/>
                </a:lnTo>
                <a:lnTo>
                  <a:pt x="809558" y="2224666"/>
                </a:lnTo>
                <a:lnTo>
                  <a:pt x="774403" y="2196291"/>
                </a:lnTo>
                <a:lnTo>
                  <a:pt x="738234" y="2169163"/>
                </a:lnTo>
                <a:lnTo>
                  <a:pt x="701082" y="2143312"/>
                </a:lnTo>
                <a:lnTo>
                  <a:pt x="662982" y="2118773"/>
                </a:lnTo>
                <a:lnTo>
                  <a:pt x="623965" y="2095579"/>
                </a:lnTo>
                <a:lnTo>
                  <a:pt x="584066" y="2073762"/>
                </a:lnTo>
                <a:lnTo>
                  <a:pt x="543316" y="2053355"/>
                </a:lnTo>
                <a:lnTo>
                  <a:pt x="501749" y="2034391"/>
                </a:lnTo>
                <a:lnTo>
                  <a:pt x="459398" y="2016903"/>
                </a:lnTo>
                <a:lnTo>
                  <a:pt x="416296" y="2000925"/>
                </a:lnTo>
                <a:lnTo>
                  <a:pt x="372475" y="1986488"/>
                </a:lnTo>
                <a:lnTo>
                  <a:pt x="327968" y="1973627"/>
                </a:lnTo>
                <a:lnTo>
                  <a:pt x="282810" y="1962373"/>
                </a:lnTo>
                <a:lnTo>
                  <a:pt x="237031" y="1952761"/>
                </a:lnTo>
                <a:lnTo>
                  <a:pt x="190666" y="1944822"/>
                </a:lnTo>
                <a:lnTo>
                  <a:pt x="143748" y="1938590"/>
                </a:lnTo>
                <a:lnTo>
                  <a:pt x="96308" y="1934098"/>
                </a:lnTo>
                <a:lnTo>
                  <a:pt x="48381" y="1931378"/>
                </a:lnTo>
                <a:lnTo>
                  <a:pt x="0" y="1930464"/>
                </a:lnTo>
                <a:close/>
              </a:path>
              <a:path w="1906905"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3" y="2861638"/>
                </a:lnTo>
                <a:lnTo>
                  <a:pt x="1868998" y="2815612"/>
                </a:lnTo>
                <a:lnTo>
                  <a:pt x="1859193" y="2769979"/>
                </a:lnTo>
                <a:lnTo>
                  <a:pt x="1848303" y="2724755"/>
                </a:lnTo>
                <a:lnTo>
                  <a:pt x="1836342" y="2679952"/>
                </a:lnTo>
                <a:lnTo>
                  <a:pt x="1823326" y="2635586"/>
                </a:lnTo>
                <a:lnTo>
                  <a:pt x="1809267" y="2591670"/>
                </a:lnTo>
                <a:lnTo>
                  <a:pt x="1794180" y="2548221"/>
                </a:lnTo>
                <a:lnTo>
                  <a:pt x="1778081" y="2505250"/>
                </a:lnTo>
                <a:lnTo>
                  <a:pt x="1760983" y="2462774"/>
                </a:lnTo>
                <a:lnTo>
                  <a:pt x="1742901" y="2420807"/>
                </a:lnTo>
                <a:lnTo>
                  <a:pt x="1723849" y="2379363"/>
                </a:lnTo>
                <a:lnTo>
                  <a:pt x="1703841" y="2338456"/>
                </a:lnTo>
                <a:lnTo>
                  <a:pt x="1682893" y="2298101"/>
                </a:lnTo>
                <a:lnTo>
                  <a:pt x="1661018" y="2258312"/>
                </a:lnTo>
                <a:lnTo>
                  <a:pt x="1638230" y="2219104"/>
                </a:lnTo>
                <a:lnTo>
                  <a:pt x="1614545" y="2180490"/>
                </a:lnTo>
                <a:lnTo>
                  <a:pt x="1589977" y="2142487"/>
                </a:lnTo>
                <a:lnTo>
                  <a:pt x="1564540" y="2105107"/>
                </a:lnTo>
                <a:lnTo>
                  <a:pt x="1538248" y="2068366"/>
                </a:lnTo>
                <a:lnTo>
                  <a:pt x="1511116" y="2032277"/>
                </a:lnTo>
                <a:lnTo>
                  <a:pt x="1483159" y="1996855"/>
                </a:lnTo>
                <a:lnTo>
                  <a:pt x="1454390" y="1962115"/>
                </a:lnTo>
                <a:lnTo>
                  <a:pt x="1424824" y="1928071"/>
                </a:lnTo>
                <a:lnTo>
                  <a:pt x="1394476" y="1894737"/>
                </a:lnTo>
                <a:lnTo>
                  <a:pt x="1363360" y="1862129"/>
                </a:lnTo>
                <a:lnTo>
                  <a:pt x="1331491" y="1830259"/>
                </a:lnTo>
                <a:lnTo>
                  <a:pt x="1298882" y="1799143"/>
                </a:lnTo>
                <a:lnTo>
                  <a:pt x="1265548" y="1768795"/>
                </a:lnTo>
                <a:lnTo>
                  <a:pt x="1231504" y="1739229"/>
                </a:lnTo>
                <a:lnTo>
                  <a:pt x="1196764" y="1710460"/>
                </a:lnTo>
                <a:lnTo>
                  <a:pt x="1161342" y="1682503"/>
                </a:lnTo>
                <a:lnTo>
                  <a:pt x="1125253" y="1655371"/>
                </a:lnTo>
                <a:lnTo>
                  <a:pt x="1088512" y="1629079"/>
                </a:lnTo>
                <a:lnTo>
                  <a:pt x="1051132" y="1603642"/>
                </a:lnTo>
                <a:lnTo>
                  <a:pt x="1013129" y="1579074"/>
                </a:lnTo>
                <a:lnTo>
                  <a:pt x="974515" y="1555389"/>
                </a:lnTo>
                <a:lnTo>
                  <a:pt x="935307" y="1532602"/>
                </a:lnTo>
                <a:lnTo>
                  <a:pt x="895518" y="1510726"/>
                </a:lnTo>
                <a:lnTo>
                  <a:pt x="855163" y="1489778"/>
                </a:lnTo>
                <a:lnTo>
                  <a:pt x="814256" y="1469771"/>
                </a:lnTo>
                <a:lnTo>
                  <a:pt x="772812" y="1450718"/>
                </a:lnTo>
                <a:lnTo>
                  <a:pt x="730845" y="1432636"/>
                </a:lnTo>
                <a:lnTo>
                  <a:pt x="688369" y="1415538"/>
                </a:lnTo>
                <a:lnTo>
                  <a:pt x="645398" y="1399439"/>
                </a:lnTo>
                <a:lnTo>
                  <a:pt x="601949" y="1384352"/>
                </a:lnTo>
                <a:lnTo>
                  <a:pt x="558033" y="1370294"/>
                </a:lnTo>
                <a:lnTo>
                  <a:pt x="513667" y="1357277"/>
                </a:lnTo>
                <a:lnTo>
                  <a:pt x="468864" y="1345316"/>
                </a:lnTo>
                <a:lnTo>
                  <a:pt x="423640" y="1334426"/>
                </a:lnTo>
                <a:lnTo>
                  <a:pt x="378007" y="1324621"/>
                </a:lnTo>
                <a:lnTo>
                  <a:pt x="331981" y="1315916"/>
                </a:lnTo>
                <a:lnTo>
                  <a:pt x="285577" y="1308324"/>
                </a:lnTo>
                <a:lnTo>
                  <a:pt x="238808" y="1301861"/>
                </a:lnTo>
                <a:lnTo>
                  <a:pt x="191688" y="1296541"/>
                </a:lnTo>
                <a:lnTo>
                  <a:pt x="144234" y="1292378"/>
                </a:lnTo>
                <a:lnTo>
                  <a:pt x="96458" y="1289386"/>
                </a:lnTo>
                <a:lnTo>
                  <a:pt x="48375" y="1287581"/>
                </a:lnTo>
                <a:lnTo>
                  <a:pt x="0" y="1286976"/>
                </a:lnTo>
                <a:close/>
              </a:path>
            </a:pathLst>
          </a:custGeom>
          <a:solidFill>
            <a:srgbClr val="FFFFFF"/>
          </a:solidFill>
        </p:spPr>
        <p:txBody>
          <a:bodyPr wrap="square" lIns="0" tIns="0" rIns="0" bIns="0" rtlCol="0"/>
          <a:lstStyle/>
          <a:p>
            <a:endParaRPr sz="1092" dirty="0"/>
          </a:p>
        </p:txBody>
      </p:sp>
      <p:sp>
        <p:nvSpPr>
          <p:cNvPr id="4" name="object 4">
            <a:extLst>
              <a:ext uri="{FF2B5EF4-FFF2-40B4-BE49-F238E27FC236}">
                <a16:creationId xmlns:a16="http://schemas.microsoft.com/office/drawing/2014/main" id="{902307AD-7F5C-902A-F2A6-DD4C52643C0D}"/>
              </a:ext>
            </a:extLst>
          </p:cNvPr>
          <p:cNvSpPr/>
          <p:nvPr userDrawn="1"/>
        </p:nvSpPr>
        <p:spPr>
          <a:xfrm>
            <a:off x="1707864" y="4571679"/>
            <a:ext cx="1156430" cy="1936875"/>
          </a:xfrm>
          <a:custGeom>
            <a:avLst/>
            <a:gdLst/>
            <a:ahLst/>
            <a:cxnLst/>
            <a:rect l="l" t="t" r="r" b="b"/>
            <a:pathLst>
              <a:path w="1906904" h="3194050">
                <a:moveTo>
                  <a:pt x="1906633" y="643488"/>
                </a:moveTo>
                <a:lnTo>
                  <a:pt x="0" y="643488"/>
                </a:lnTo>
                <a:lnTo>
                  <a:pt x="0" y="953321"/>
                </a:lnTo>
                <a:lnTo>
                  <a:pt x="1906633" y="953321"/>
                </a:lnTo>
                <a:lnTo>
                  <a:pt x="1906633" y="643488"/>
                </a:lnTo>
                <a:close/>
              </a:path>
              <a:path w="1906904" h="3194050">
                <a:moveTo>
                  <a:pt x="1906633" y="0"/>
                </a:moveTo>
                <a:lnTo>
                  <a:pt x="0" y="0"/>
                </a:lnTo>
                <a:lnTo>
                  <a:pt x="0" y="309823"/>
                </a:lnTo>
                <a:lnTo>
                  <a:pt x="1906633" y="309823"/>
                </a:lnTo>
                <a:lnTo>
                  <a:pt x="1906633" y="0"/>
                </a:lnTo>
                <a:close/>
              </a:path>
              <a:path w="1906904"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55" y="3193620"/>
                </a:lnTo>
                <a:lnTo>
                  <a:pt x="1262241" y="3145239"/>
                </a:lnTo>
                <a:lnTo>
                  <a:pt x="1259507" y="3097161"/>
                </a:lnTo>
                <a:lnTo>
                  <a:pt x="1255030" y="3049875"/>
                </a:lnTo>
                <a:lnTo>
                  <a:pt x="1248798" y="3002957"/>
                </a:lnTo>
                <a:lnTo>
                  <a:pt x="1240859" y="2956593"/>
                </a:lnTo>
                <a:lnTo>
                  <a:pt x="1231247" y="2910815"/>
                </a:lnTo>
                <a:lnTo>
                  <a:pt x="1219994" y="2865657"/>
                </a:lnTo>
                <a:lnTo>
                  <a:pt x="1207133" y="2821151"/>
                </a:lnTo>
                <a:lnTo>
                  <a:pt x="1192697" y="2777330"/>
                </a:lnTo>
                <a:lnTo>
                  <a:pt x="1176718" y="2734228"/>
                </a:lnTo>
                <a:lnTo>
                  <a:pt x="1159231" y="2691877"/>
                </a:lnTo>
                <a:lnTo>
                  <a:pt x="1140268" y="2650310"/>
                </a:lnTo>
                <a:lnTo>
                  <a:pt x="1119861" y="2609560"/>
                </a:lnTo>
                <a:lnTo>
                  <a:pt x="1098045" y="2569660"/>
                </a:lnTo>
                <a:lnTo>
                  <a:pt x="1074851" y="2530644"/>
                </a:lnTo>
                <a:lnTo>
                  <a:pt x="1050312" y="2492543"/>
                </a:lnTo>
                <a:lnTo>
                  <a:pt x="1024462" y="2455391"/>
                </a:lnTo>
                <a:lnTo>
                  <a:pt x="997334" y="2419221"/>
                </a:lnTo>
                <a:lnTo>
                  <a:pt x="968960" y="2384066"/>
                </a:lnTo>
                <a:lnTo>
                  <a:pt x="939374" y="2349958"/>
                </a:lnTo>
                <a:lnTo>
                  <a:pt x="908608" y="2316932"/>
                </a:lnTo>
                <a:lnTo>
                  <a:pt x="876695" y="2285019"/>
                </a:lnTo>
                <a:lnTo>
                  <a:pt x="843669" y="2254252"/>
                </a:lnTo>
                <a:lnTo>
                  <a:pt x="809562" y="2224666"/>
                </a:lnTo>
                <a:lnTo>
                  <a:pt x="774407" y="2196291"/>
                </a:lnTo>
                <a:lnTo>
                  <a:pt x="738237" y="2169163"/>
                </a:lnTo>
                <a:lnTo>
                  <a:pt x="701086" y="2143312"/>
                </a:lnTo>
                <a:lnTo>
                  <a:pt x="662985" y="2118773"/>
                </a:lnTo>
                <a:lnTo>
                  <a:pt x="623968" y="2095579"/>
                </a:lnTo>
                <a:lnTo>
                  <a:pt x="584068" y="2073762"/>
                </a:lnTo>
                <a:lnTo>
                  <a:pt x="543318" y="2053355"/>
                </a:lnTo>
                <a:lnTo>
                  <a:pt x="501751" y="2034391"/>
                </a:lnTo>
                <a:lnTo>
                  <a:pt x="459400" y="2016903"/>
                </a:lnTo>
                <a:lnTo>
                  <a:pt x="416297" y="2000925"/>
                </a:lnTo>
                <a:lnTo>
                  <a:pt x="372476" y="1986488"/>
                </a:lnTo>
                <a:lnTo>
                  <a:pt x="327969" y="1973627"/>
                </a:lnTo>
                <a:lnTo>
                  <a:pt x="282810" y="1962373"/>
                </a:lnTo>
                <a:lnTo>
                  <a:pt x="237032" y="1952761"/>
                </a:lnTo>
                <a:lnTo>
                  <a:pt x="190667" y="1944822"/>
                </a:lnTo>
                <a:lnTo>
                  <a:pt x="143748" y="1938590"/>
                </a:lnTo>
                <a:lnTo>
                  <a:pt x="96308" y="1934098"/>
                </a:lnTo>
                <a:lnTo>
                  <a:pt x="48381" y="1931378"/>
                </a:lnTo>
                <a:lnTo>
                  <a:pt x="0" y="1930464"/>
                </a:lnTo>
                <a:close/>
              </a:path>
              <a:path w="1906904"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4" y="2861638"/>
                </a:lnTo>
                <a:lnTo>
                  <a:pt x="1868998" y="2815612"/>
                </a:lnTo>
                <a:lnTo>
                  <a:pt x="1859194" y="2769979"/>
                </a:lnTo>
                <a:lnTo>
                  <a:pt x="1848304" y="2724755"/>
                </a:lnTo>
                <a:lnTo>
                  <a:pt x="1836343" y="2679952"/>
                </a:lnTo>
                <a:lnTo>
                  <a:pt x="1823326" y="2635586"/>
                </a:lnTo>
                <a:lnTo>
                  <a:pt x="1809268" y="2591670"/>
                </a:lnTo>
                <a:lnTo>
                  <a:pt x="1794181" y="2548221"/>
                </a:lnTo>
                <a:lnTo>
                  <a:pt x="1778082" y="2505250"/>
                </a:lnTo>
                <a:lnTo>
                  <a:pt x="1760984" y="2462774"/>
                </a:lnTo>
                <a:lnTo>
                  <a:pt x="1742902" y="2420807"/>
                </a:lnTo>
                <a:lnTo>
                  <a:pt x="1723850" y="2379363"/>
                </a:lnTo>
                <a:lnTo>
                  <a:pt x="1703843" y="2338456"/>
                </a:lnTo>
                <a:lnTo>
                  <a:pt x="1682895" y="2298101"/>
                </a:lnTo>
                <a:lnTo>
                  <a:pt x="1661020" y="2258312"/>
                </a:lnTo>
                <a:lnTo>
                  <a:pt x="1638233" y="2219104"/>
                </a:lnTo>
                <a:lnTo>
                  <a:pt x="1614548" y="2180490"/>
                </a:lnTo>
                <a:lnTo>
                  <a:pt x="1589980" y="2142487"/>
                </a:lnTo>
                <a:lnTo>
                  <a:pt x="1564543" y="2105107"/>
                </a:lnTo>
                <a:lnTo>
                  <a:pt x="1538251" y="2068366"/>
                </a:lnTo>
                <a:lnTo>
                  <a:pt x="1511119" y="2032277"/>
                </a:lnTo>
                <a:lnTo>
                  <a:pt x="1483162" y="1996855"/>
                </a:lnTo>
                <a:lnTo>
                  <a:pt x="1454393" y="1962115"/>
                </a:lnTo>
                <a:lnTo>
                  <a:pt x="1424828" y="1928071"/>
                </a:lnTo>
                <a:lnTo>
                  <a:pt x="1394480" y="1894737"/>
                </a:lnTo>
                <a:lnTo>
                  <a:pt x="1363364" y="1862129"/>
                </a:lnTo>
                <a:lnTo>
                  <a:pt x="1331495" y="1830259"/>
                </a:lnTo>
                <a:lnTo>
                  <a:pt x="1298886" y="1799143"/>
                </a:lnTo>
                <a:lnTo>
                  <a:pt x="1265552" y="1768795"/>
                </a:lnTo>
                <a:lnTo>
                  <a:pt x="1231508" y="1739229"/>
                </a:lnTo>
                <a:lnTo>
                  <a:pt x="1196768" y="1710460"/>
                </a:lnTo>
                <a:lnTo>
                  <a:pt x="1161347" y="1682503"/>
                </a:lnTo>
                <a:lnTo>
                  <a:pt x="1125258" y="1655371"/>
                </a:lnTo>
                <a:lnTo>
                  <a:pt x="1088517" y="1629079"/>
                </a:lnTo>
                <a:lnTo>
                  <a:pt x="1051137" y="1603642"/>
                </a:lnTo>
                <a:lnTo>
                  <a:pt x="1013133" y="1579074"/>
                </a:lnTo>
                <a:lnTo>
                  <a:pt x="974520" y="1555389"/>
                </a:lnTo>
                <a:lnTo>
                  <a:pt x="935312" y="1532602"/>
                </a:lnTo>
                <a:lnTo>
                  <a:pt x="895523" y="1510726"/>
                </a:lnTo>
                <a:lnTo>
                  <a:pt x="855168" y="1489778"/>
                </a:lnTo>
                <a:lnTo>
                  <a:pt x="814261" y="1469771"/>
                </a:lnTo>
                <a:lnTo>
                  <a:pt x="772816" y="1450718"/>
                </a:lnTo>
                <a:lnTo>
                  <a:pt x="730849" y="1432636"/>
                </a:lnTo>
                <a:lnTo>
                  <a:pt x="688373" y="1415538"/>
                </a:lnTo>
                <a:lnTo>
                  <a:pt x="645403" y="1399439"/>
                </a:lnTo>
                <a:lnTo>
                  <a:pt x="601953" y="1384352"/>
                </a:lnTo>
                <a:lnTo>
                  <a:pt x="558037" y="1370294"/>
                </a:lnTo>
                <a:lnTo>
                  <a:pt x="513671" y="1357277"/>
                </a:lnTo>
                <a:lnTo>
                  <a:pt x="468868" y="1345316"/>
                </a:lnTo>
                <a:lnTo>
                  <a:pt x="423643" y="1334426"/>
                </a:lnTo>
                <a:lnTo>
                  <a:pt x="378010" y="1324621"/>
                </a:lnTo>
                <a:lnTo>
                  <a:pt x="331984" y="1315916"/>
                </a:lnTo>
                <a:lnTo>
                  <a:pt x="285579" y="1308324"/>
                </a:lnTo>
                <a:lnTo>
                  <a:pt x="238810" y="1301861"/>
                </a:lnTo>
                <a:lnTo>
                  <a:pt x="191690" y="1296541"/>
                </a:lnTo>
                <a:lnTo>
                  <a:pt x="144235" y="1292378"/>
                </a:lnTo>
                <a:lnTo>
                  <a:pt x="96458" y="1289386"/>
                </a:lnTo>
                <a:lnTo>
                  <a:pt x="48375" y="1287581"/>
                </a:lnTo>
                <a:lnTo>
                  <a:pt x="0" y="1286976"/>
                </a:lnTo>
                <a:close/>
              </a:path>
            </a:pathLst>
          </a:custGeom>
          <a:solidFill>
            <a:srgbClr val="FFFFFF"/>
          </a:solidFill>
        </p:spPr>
        <p:txBody>
          <a:bodyPr wrap="square" lIns="0" tIns="0" rIns="0" bIns="0" rtlCol="0"/>
          <a:lstStyle/>
          <a:p>
            <a:endParaRPr sz="1092" dirty="0"/>
          </a:p>
        </p:txBody>
      </p:sp>
      <p:sp>
        <p:nvSpPr>
          <p:cNvPr id="6" name="object 5">
            <a:extLst>
              <a:ext uri="{FF2B5EF4-FFF2-40B4-BE49-F238E27FC236}">
                <a16:creationId xmlns:a16="http://schemas.microsoft.com/office/drawing/2014/main" id="{01F772FD-B556-BFF4-3782-72F43C764409}"/>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FFFFFF"/>
          </a:solidFill>
        </p:spPr>
        <p:txBody>
          <a:bodyPr wrap="square" lIns="0" tIns="0" rIns="0" bIns="0" rtlCol="0"/>
          <a:lstStyle/>
          <a:p>
            <a:endParaRPr sz="1092" dirty="0"/>
          </a:p>
        </p:txBody>
      </p:sp>
    </p:spTree>
    <p:extLst>
      <p:ext uri="{BB962C8B-B14F-4D97-AF65-F5344CB8AC3E}">
        <p14:creationId xmlns:p14="http://schemas.microsoft.com/office/powerpoint/2010/main" val="174102102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nning Head pattern 0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2A30DB-1AD5-6053-B52B-8E5BBAD2C9A8}"/>
              </a:ext>
            </a:extLst>
          </p:cNvPr>
          <p:cNvSpPr>
            <a:spLocks noGrp="1"/>
          </p:cNvSpPr>
          <p:nvPr>
            <p:ph type="body" sz="quarter" idx="10" hasCustomPrompt="1"/>
          </p:nvPr>
        </p:nvSpPr>
        <p:spPr>
          <a:xfrm>
            <a:off x="2286689" y="320795"/>
            <a:ext cx="3234769" cy="163812"/>
          </a:xfrm>
          <a:prstGeom prst="rect">
            <a:avLst/>
          </a:prstGeom>
        </p:spPr>
        <p:txBody>
          <a:bodyPr lIns="0" tIns="14400" rIns="0" bIns="0">
            <a:spAutoFit/>
          </a:bodyPr>
          <a:lstStyle>
            <a:lvl1pPr marL="0" indent="0">
              <a:buFont typeface="Arial" panose="020B0604020202020204" pitchFamily="34" charset="0"/>
              <a:buNone/>
              <a:defRPr sz="970">
                <a:solidFill>
                  <a:schemeClr val="bg1"/>
                </a:solidFill>
                <a:latin typeface="Arial" panose="020B0604020202020204" pitchFamily="34" charset="0"/>
                <a:cs typeface="Arial" panose="020B0604020202020204" pitchFamily="34" charset="0"/>
              </a:defRPr>
            </a:lvl1pPr>
            <a:lvl2pPr marL="277246" indent="0">
              <a:buFont typeface="Arial" panose="020B0604020202020204" pitchFamily="34" charset="0"/>
              <a:buNone/>
              <a:defRPr/>
            </a:lvl2pPr>
            <a:lvl3pPr marL="554492" indent="0">
              <a:buFont typeface="Arial" panose="020B0604020202020204" pitchFamily="34" charset="0"/>
              <a:buNone/>
              <a:defRPr/>
            </a:lvl3pPr>
            <a:lvl4pPr marL="831738" indent="0">
              <a:buFont typeface="Arial" panose="020B0604020202020204" pitchFamily="34" charset="0"/>
              <a:buNone/>
              <a:defRPr/>
            </a:lvl4pPr>
            <a:lvl5pPr marL="1108984" indent="0">
              <a:buNone/>
              <a:defRPr/>
            </a:lvl5pPr>
          </a:lstStyle>
          <a:p>
            <a:pPr lvl="0"/>
            <a:r>
              <a:rPr lang="en-GB"/>
              <a:t>Insert Page heading</a:t>
            </a:r>
            <a:endParaRPr lang="en-US"/>
          </a:p>
        </p:txBody>
      </p:sp>
      <p:sp>
        <p:nvSpPr>
          <p:cNvPr id="5" name="TextBox 4">
            <a:extLst>
              <a:ext uri="{FF2B5EF4-FFF2-40B4-BE49-F238E27FC236}">
                <a16:creationId xmlns:a16="http://schemas.microsoft.com/office/drawing/2014/main" id="{0B2F5154-3433-BFAB-E9A8-C3096E73D7DC}"/>
              </a:ext>
            </a:extLst>
          </p:cNvPr>
          <p:cNvSpPr txBox="1"/>
          <p:nvPr userDrawn="1"/>
        </p:nvSpPr>
        <p:spPr>
          <a:xfrm>
            <a:off x="341548" y="311463"/>
            <a:ext cx="578821" cy="158089"/>
          </a:xfrm>
          <a:prstGeom prst="rect">
            <a:avLst/>
          </a:prstGeom>
          <a:noFill/>
        </p:spPr>
        <p:txBody>
          <a:bodyPr wrap="square" lIns="0" tIns="8732" rIns="0" bIns="0" rtlCol="0">
            <a:spAutoFit/>
          </a:bodyPr>
          <a:lstStyle/>
          <a:p>
            <a:fld id="{8F06310D-7509-844B-9ADF-B0FCF0D64A15}" type="slidenum">
              <a:rPr lang="en-US" sz="970" smtClean="0">
                <a:solidFill>
                  <a:schemeClr val="bg1"/>
                </a:solidFill>
                <a:latin typeface="Arial" panose="020B0604020202020204" pitchFamily="34" charset="0"/>
                <a:cs typeface="Arial" panose="020B0604020202020204" pitchFamily="34" charset="0"/>
              </a:rPr>
              <a:t>‹#›</a:t>
            </a:fld>
            <a:endParaRPr lang="en-US" sz="970" dirty="0">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05BF32D-4EE6-F031-38A3-577B75F1CF35}"/>
              </a:ext>
            </a:extLst>
          </p:cNvPr>
          <p:cNvSpPr/>
          <p:nvPr userDrawn="1"/>
        </p:nvSpPr>
        <p:spPr>
          <a:xfrm>
            <a:off x="10686484" y="4571679"/>
            <a:ext cx="1156430" cy="1936875"/>
          </a:xfrm>
          <a:custGeom>
            <a:avLst/>
            <a:gdLst/>
            <a:ahLst/>
            <a:cxnLst/>
            <a:rect l="l" t="t" r="r" b="b"/>
            <a:pathLst>
              <a:path w="1906905" h="3194050">
                <a:moveTo>
                  <a:pt x="1906633" y="1286976"/>
                </a:moveTo>
                <a:lnTo>
                  <a:pt x="1858257" y="1287581"/>
                </a:lnTo>
                <a:lnTo>
                  <a:pt x="1810175" y="1289386"/>
                </a:lnTo>
                <a:lnTo>
                  <a:pt x="1762399" y="1292378"/>
                </a:lnTo>
                <a:lnTo>
                  <a:pt x="1714944" y="1296541"/>
                </a:lnTo>
                <a:lnTo>
                  <a:pt x="1667825" y="1301861"/>
                </a:lnTo>
                <a:lnTo>
                  <a:pt x="1621056" y="1308324"/>
                </a:lnTo>
                <a:lnTo>
                  <a:pt x="1574651" y="1315916"/>
                </a:lnTo>
                <a:lnTo>
                  <a:pt x="1528625" y="1324621"/>
                </a:lnTo>
                <a:lnTo>
                  <a:pt x="1482993" y="1334426"/>
                </a:lnTo>
                <a:lnTo>
                  <a:pt x="1437768" y="1345316"/>
                </a:lnTo>
                <a:lnTo>
                  <a:pt x="1392966" y="1357277"/>
                </a:lnTo>
                <a:lnTo>
                  <a:pt x="1348600" y="1370294"/>
                </a:lnTo>
                <a:lnTo>
                  <a:pt x="1304685" y="1384352"/>
                </a:lnTo>
                <a:lnTo>
                  <a:pt x="1261235" y="1399439"/>
                </a:lnTo>
                <a:lnTo>
                  <a:pt x="1218265" y="1415538"/>
                </a:lnTo>
                <a:lnTo>
                  <a:pt x="1175789" y="1432636"/>
                </a:lnTo>
                <a:lnTo>
                  <a:pt x="1133822" y="1450718"/>
                </a:lnTo>
                <a:lnTo>
                  <a:pt x="1092378" y="1469771"/>
                </a:lnTo>
                <a:lnTo>
                  <a:pt x="1051471" y="1489778"/>
                </a:lnTo>
                <a:lnTo>
                  <a:pt x="1011116" y="1510726"/>
                </a:lnTo>
                <a:lnTo>
                  <a:pt x="971327" y="1532602"/>
                </a:lnTo>
                <a:lnTo>
                  <a:pt x="932119" y="1555389"/>
                </a:lnTo>
                <a:lnTo>
                  <a:pt x="893506" y="1579074"/>
                </a:lnTo>
                <a:lnTo>
                  <a:pt x="855503" y="1603642"/>
                </a:lnTo>
                <a:lnTo>
                  <a:pt x="818124" y="1629079"/>
                </a:lnTo>
                <a:lnTo>
                  <a:pt x="781382" y="1655371"/>
                </a:lnTo>
                <a:lnTo>
                  <a:pt x="745294" y="1682503"/>
                </a:lnTo>
                <a:lnTo>
                  <a:pt x="709872" y="1710460"/>
                </a:lnTo>
                <a:lnTo>
                  <a:pt x="675133" y="1739229"/>
                </a:lnTo>
                <a:lnTo>
                  <a:pt x="641089" y="1768795"/>
                </a:lnTo>
                <a:lnTo>
                  <a:pt x="607755" y="1799143"/>
                </a:lnTo>
                <a:lnTo>
                  <a:pt x="575147" y="1830259"/>
                </a:lnTo>
                <a:lnTo>
                  <a:pt x="543277" y="1862129"/>
                </a:lnTo>
                <a:lnTo>
                  <a:pt x="512161" y="1894737"/>
                </a:lnTo>
                <a:lnTo>
                  <a:pt x="481813" y="1928071"/>
                </a:lnTo>
                <a:lnTo>
                  <a:pt x="452248" y="1962115"/>
                </a:lnTo>
                <a:lnTo>
                  <a:pt x="423480" y="1996855"/>
                </a:lnTo>
                <a:lnTo>
                  <a:pt x="395522" y="2032277"/>
                </a:lnTo>
                <a:lnTo>
                  <a:pt x="368391" y="2068366"/>
                </a:lnTo>
                <a:lnTo>
                  <a:pt x="342099" y="2105107"/>
                </a:lnTo>
                <a:lnTo>
                  <a:pt x="316662" y="2142487"/>
                </a:lnTo>
                <a:lnTo>
                  <a:pt x="292020" y="2180612"/>
                </a:lnTo>
                <a:lnTo>
                  <a:pt x="268409" y="2219104"/>
                </a:lnTo>
                <a:lnTo>
                  <a:pt x="245622" y="2258312"/>
                </a:lnTo>
                <a:lnTo>
                  <a:pt x="223748" y="2298101"/>
                </a:lnTo>
                <a:lnTo>
                  <a:pt x="202799" y="2338456"/>
                </a:lnTo>
                <a:lnTo>
                  <a:pt x="182792" y="2379363"/>
                </a:lnTo>
                <a:lnTo>
                  <a:pt x="163740" y="2420807"/>
                </a:lnTo>
                <a:lnTo>
                  <a:pt x="145658" y="2462774"/>
                </a:lnTo>
                <a:lnTo>
                  <a:pt x="128560" y="2505250"/>
                </a:lnTo>
                <a:lnTo>
                  <a:pt x="112461" y="2548221"/>
                </a:lnTo>
                <a:lnTo>
                  <a:pt x="97375" y="2591670"/>
                </a:lnTo>
                <a:lnTo>
                  <a:pt x="83316" y="2635586"/>
                </a:lnTo>
                <a:lnTo>
                  <a:pt x="70299" y="2679952"/>
                </a:lnTo>
                <a:lnTo>
                  <a:pt x="58339" y="2724755"/>
                </a:lnTo>
                <a:lnTo>
                  <a:pt x="47449" y="2769979"/>
                </a:lnTo>
                <a:lnTo>
                  <a:pt x="37644" y="2815612"/>
                </a:lnTo>
                <a:lnTo>
                  <a:pt x="28939" y="2861638"/>
                </a:lnTo>
                <a:lnTo>
                  <a:pt x="21348" y="2908042"/>
                </a:lnTo>
                <a:lnTo>
                  <a:pt x="14885" y="2954812"/>
                </a:lnTo>
                <a:lnTo>
                  <a:pt x="9564" y="3001931"/>
                </a:lnTo>
                <a:lnTo>
                  <a:pt x="5401" y="3049385"/>
                </a:lnTo>
                <a:lnTo>
                  <a:pt x="2410" y="3097161"/>
                </a:lnTo>
                <a:lnTo>
                  <a:pt x="605" y="3145239"/>
                </a:lnTo>
                <a:lnTo>
                  <a:pt x="0" y="3193620"/>
                </a:lnTo>
                <a:lnTo>
                  <a:pt x="309823" y="3193620"/>
                </a:lnTo>
                <a:lnTo>
                  <a:pt x="310524" y="3146117"/>
                </a:lnTo>
                <a:lnTo>
                  <a:pt x="312594" y="3099208"/>
                </a:lnTo>
                <a:lnTo>
                  <a:pt x="316126" y="3051086"/>
                </a:lnTo>
                <a:lnTo>
                  <a:pt x="320976" y="3004319"/>
                </a:lnTo>
                <a:lnTo>
                  <a:pt x="327166" y="2957958"/>
                </a:lnTo>
                <a:lnTo>
                  <a:pt x="334678" y="2912022"/>
                </a:lnTo>
                <a:lnTo>
                  <a:pt x="343491" y="2866531"/>
                </a:lnTo>
                <a:lnTo>
                  <a:pt x="353676" y="2821151"/>
                </a:lnTo>
                <a:lnTo>
                  <a:pt x="364942" y="2776966"/>
                </a:lnTo>
                <a:lnTo>
                  <a:pt x="377539" y="2732931"/>
                </a:lnTo>
                <a:lnTo>
                  <a:pt x="391358" y="2689420"/>
                </a:lnTo>
                <a:lnTo>
                  <a:pt x="406379" y="2646455"/>
                </a:lnTo>
                <a:lnTo>
                  <a:pt x="422581" y="2604054"/>
                </a:lnTo>
                <a:lnTo>
                  <a:pt x="439946" y="2562238"/>
                </a:lnTo>
                <a:lnTo>
                  <a:pt x="458452" y="2521027"/>
                </a:lnTo>
                <a:lnTo>
                  <a:pt x="478081" y="2480440"/>
                </a:lnTo>
                <a:lnTo>
                  <a:pt x="498812" y="2440497"/>
                </a:lnTo>
                <a:lnTo>
                  <a:pt x="520625" y="2401218"/>
                </a:lnTo>
                <a:lnTo>
                  <a:pt x="543500" y="2362624"/>
                </a:lnTo>
                <a:lnTo>
                  <a:pt x="567418" y="2324734"/>
                </a:lnTo>
                <a:lnTo>
                  <a:pt x="592358" y="2287568"/>
                </a:lnTo>
                <a:lnTo>
                  <a:pt x="618302" y="2251145"/>
                </a:lnTo>
                <a:lnTo>
                  <a:pt x="645227" y="2215487"/>
                </a:lnTo>
                <a:lnTo>
                  <a:pt x="673219" y="2180490"/>
                </a:lnTo>
                <a:lnTo>
                  <a:pt x="701948" y="2146540"/>
                </a:lnTo>
                <a:lnTo>
                  <a:pt x="731702" y="2113293"/>
                </a:lnTo>
                <a:lnTo>
                  <a:pt x="762360" y="2080888"/>
                </a:lnTo>
                <a:lnTo>
                  <a:pt x="793901" y="2049347"/>
                </a:lnTo>
                <a:lnTo>
                  <a:pt x="826306" y="2018689"/>
                </a:lnTo>
                <a:lnTo>
                  <a:pt x="859553" y="1988935"/>
                </a:lnTo>
                <a:lnTo>
                  <a:pt x="893625" y="1960103"/>
                </a:lnTo>
                <a:lnTo>
                  <a:pt x="928500" y="1932214"/>
                </a:lnTo>
                <a:lnTo>
                  <a:pt x="964158" y="1905289"/>
                </a:lnTo>
                <a:lnTo>
                  <a:pt x="1000581" y="1879345"/>
                </a:lnTo>
                <a:lnTo>
                  <a:pt x="1037747" y="1854405"/>
                </a:lnTo>
                <a:lnTo>
                  <a:pt x="1075637" y="1830487"/>
                </a:lnTo>
                <a:lnTo>
                  <a:pt x="1114231" y="1807612"/>
                </a:lnTo>
                <a:lnTo>
                  <a:pt x="1153510" y="1785799"/>
                </a:lnTo>
                <a:lnTo>
                  <a:pt x="1193453" y="1765068"/>
                </a:lnTo>
                <a:lnTo>
                  <a:pt x="1234040" y="1745439"/>
                </a:lnTo>
                <a:lnTo>
                  <a:pt x="1275251" y="1726933"/>
                </a:lnTo>
                <a:lnTo>
                  <a:pt x="1317067" y="1709568"/>
                </a:lnTo>
                <a:lnTo>
                  <a:pt x="1359468" y="1693366"/>
                </a:lnTo>
                <a:lnTo>
                  <a:pt x="1402433" y="1678345"/>
                </a:lnTo>
                <a:lnTo>
                  <a:pt x="1445944" y="1664526"/>
                </a:lnTo>
                <a:lnTo>
                  <a:pt x="1489979" y="1651929"/>
                </a:lnTo>
                <a:lnTo>
                  <a:pt x="1534519" y="1640573"/>
                </a:lnTo>
                <a:lnTo>
                  <a:pt x="1579544" y="1630478"/>
                </a:lnTo>
                <a:lnTo>
                  <a:pt x="1625035" y="1621665"/>
                </a:lnTo>
                <a:lnTo>
                  <a:pt x="1670971" y="1614153"/>
                </a:lnTo>
                <a:lnTo>
                  <a:pt x="1717332" y="1607963"/>
                </a:lnTo>
                <a:lnTo>
                  <a:pt x="1764099" y="1603113"/>
                </a:lnTo>
                <a:lnTo>
                  <a:pt x="1811251" y="1599624"/>
                </a:lnTo>
                <a:lnTo>
                  <a:pt x="1858769" y="1597517"/>
                </a:lnTo>
                <a:lnTo>
                  <a:pt x="1906633" y="1596810"/>
                </a:lnTo>
                <a:lnTo>
                  <a:pt x="1906633" y="1286976"/>
                </a:lnTo>
                <a:close/>
              </a:path>
              <a:path w="1906905" h="3194050">
                <a:moveTo>
                  <a:pt x="1906633" y="1930464"/>
                </a:moveTo>
                <a:lnTo>
                  <a:pt x="1858251" y="1931378"/>
                </a:lnTo>
                <a:lnTo>
                  <a:pt x="1810324" y="1934098"/>
                </a:lnTo>
                <a:lnTo>
                  <a:pt x="1762884" y="1938590"/>
                </a:lnTo>
                <a:lnTo>
                  <a:pt x="1715966" y="1944822"/>
                </a:lnTo>
                <a:lnTo>
                  <a:pt x="1669601" y="1952761"/>
                </a:lnTo>
                <a:lnTo>
                  <a:pt x="1623822" y="1962373"/>
                </a:lnTo>
                <a:lnTo>
                  <a:pt x="1578664" y="1973627"/>
                </a:lnTo>
                <a:lnTo>
                  <a:pt x="1534157" y="1986488"/>
                </a:lnTo>
                <a:lnTo>
                  <a:pt x="1490336" y="2000925"/>
                </a:lnTo>
                <a:lnTo>
                  <a:pt x="1447234" y="2016903"/>
                </a:lnTo>
                <a:lnTo>
                  <a:pt x="1404883" y="2034391"/>
                </a:lnTo>
                <a:lnTo>
                  <a:pt x="1363316" y="2053355"/>
                </a:lnTo>
                <a:lnTo>
                  <a:pt x="1322566" y="2073762"/>
                </a:lnTo>
                <a:lnTo>
                  <a:pt x="1282667" y="2095579"/>
                </a:lnTo>
                <a:lnTo>
                  <a:pt x="1243650" y="2118773"/>
                </a:lnTo>
                <a:lnTo>
                  <a:pt x="1205550" y="2143312"/>
                </a:lnTo>
                <a:lnTo>
                  <a:pt x="1168398" y="2169163"/>
                </a:lnTo>
                <a:lnTo>
                  <a:pt x="1132229" y="2196291"/>
                </a:lnTo>
                <a:lnTo>
                  <a:pt x="1097074" y="2224666"/>
                </a:lnTo>
                <a:lnTo>
                  <a:pt x="1062968" y="2254252"/>
                </a:lnTo>
                <a:lnTo>
                  <a:pt x="1029942" y="2285019"/>
                </a:lnTo>
                <a:lnTo>
                  <a:pt x="998029" y="2316932"/>
                </a:lnTo>
                <a:lnTo>
                  <a:pt x="967264" y="2349958"/>
                </a:lnTo>
                <a:lnTo>
                  <a:pt x="937678" y="2384066"/>
                </a:lnTo>
                <a:lnTo>
                  <a:pt x="909271" y="2419266"/>
                </a:lnTo>
                <a:lnTo>
                  <a:pt x="882177" y="2455391"/>
                </a:lnTo>
                <a:lnTo>
                  <a:pt x="856327" y="2492543"/>
                </a:lnTo>
                <a:lnTo>
                  <a:pt x="831789" y="2530644"/>
                </a:lnTo>
                <a:lnTo>
                  <a:pt x="808595" y="2569660"/>
                </a:lnTo>
                <a:lnTo>
                  <a:pt x="786779" y="2609560"/>
                </a:lnTo>
                <a:lnTo>
                  <a:pt x="766373" y="2650310"/>
                </a:lnTo>
                <a:lnTo>
                  <a:pt x="747410" y="2691877"/>
                </a:lnTo>
                <a:lnTo>
                  <a:pt x="729923" y="2734228"/>
                </a:lnTo>
                <a:lnTo>
                  <a:pt x="713945" y="2777330"/>
                </a:lnTo>
                <a:lnTo>
                  <a:pt x="699509" y="2821151"/>
                </a:lnTo>
                <a:lnTo>
                  <a:pt x="686648" y="2865657"/>
                </a:lnTo>
                <a:lnTo>
                  <a:pt x="675395" y="2910815"/>
                </a:lnTo>
                <a:lnTo>
                  <a:pt x="665783" y="2956593"/>
                </a:lnTo>
                <a:lnTo>
                  <a:pt x="657844" y="3002957"/>
                </a:lnTo>
                <a:lnTo>
                  <a:pt x="651613" y="3049875"/>
                </a:lnTo>
                <a:lnTo>
                  <a:pt x="647135" y="3097161"/>
                </a:lnTo>
                <a:lnTo>
                  <a:pt x="644402" y="3145239"/>
                </a:lnTo>
                <a:lnTo>
                  <a:pt x="643488" y="3193620"/>
                </a:lnTo>
                <a:lnTo>
                  <a:pt x="953311" y="3193620"/>
                </a:lnTo>
                <a:lnTo>
                  <a:pt x="954480" y="3146117"/>
                </a:lnTo>
                <a:lnTo>
                  <a:pt x="957951" y="3099208"/>
                </a:lnTo>
                <a:lnTo>
                  <a:pt x="963668" y="3052949"/>
                </a:lnTo>
                <a:lnTo>
                  <a:pt x="971576" y="3007395"/>
                </a:lnTo>
                <a:lnTo>
                  <a:pt x="981621" y="2962600"/>
                </a:lnTo>
                <a:lnTo>
                  <a:pt x="993747" y="2918619"/>
                </a:lnTo>
                <a:lnTo>
                  <a:pt x="1007900" y="2875509"/>
                </a:lnTo>
                <a:lnTo>
                  <a:pt x="1024023" y="2833323"/>
                </a:lnTo>
                <a:lnTo>
                  <a:pt x="1042062" y="2792116"/>
                </a:lnTo>
                <a:lnTo>
                  <a:pt x="1061963" y="2751945"/>
                </a:lnTo>
                <a:lnTo>
                  <a:pt x="1083669" y="2712864"/>
                </a:lnTo>
                <a:lnTo>
                  <a:pt x="1107126" y="2674927"/>
                </a:lnTo>
                <a:lnTo>
                  <a:pt x="1132279" y="2638191"/>
                </a:lnTo>
                <a:lnTo>
                  <a:pt x="1159073" y="2602710"/>
                </a:lnTo>
                <a:lnTo>
                  <a:pt x="1187452" y="2568539"/>
                </a:lnTo>
                <a:lnTo>
                  <a:pt x="1217361" y="2535734"/>
                </a:lnTo>
                <a:lnTo>
                  <a:pt x="1248747" y="2504348"/>
                </a:lnTo>
                <a:lnTo>
                  <a:pt x="1281552" y="2474439"/>
                </a:lnTo>
                <a:lnTo>
                  <a:pt x="1315723" y="2446060"/>
                </a:lnTo>
                <a:lnTo>
                  <a:pt x="1351270" y="2419221"/>
                </a:lnTo>
                <a:lnTo>
                  <a:pt x="1387940" y="2394113"/>
                </a:lnTo>
                <a:lnTo>
                  <a:pt x="1425877" y="2370656"/>
                </a:lnTo>
                <a:lnTo>
                  <a:pt x="1464958" y="2348950"/>
                </a:lnTo>
                <a:lnTo>
                  <a:pt x="1505129" y="2329049"/>
                </a:lnTo>
                <a:lnTo>
                  <a:pt x="1546336" y="2311010"/>
                </a:lnTo>
                <a:lnTo>
                  <a:pt x="1588522" y="2294887"/>
                </a:lnTo>
                <a:lnTo>
                  <a:pt x="1631632" y="2280734"/>
                </a:lnTo>
                <a:lnTo>
                  <a:pt x="1675613" y="2268608"/>
                </a:lnTo>
                <a:lnTo>
                  <a:pt x="1720408" y="2258563"/>
                </a:lnTo>
                <a:lnTo>
                  <a:pt x="1765962" y="2250655"/>
                </a:lnTo>
                <a:lnTo>
                  <a:pt x="1812221" y="2244938"/>
                </a:lnTo>
                <a:lnTo>
                  <a:pt x="1859130" y="2241467"/>
                </a:lnTo>
                <a:lnTo>
                  <a:pt x="1906633" y="2240298"/>
                </a:lnTo>
                <a:lnTo>
                  <a:pt x="1906633" y="1930464"/>
                </a:lnTo>
                <a:close/>
              </a:path>
              <a:path w="1906905" h="3194050">
                <a:moveTo>
                  <a:pt x="1906633" y="643488"/>
                </a:moveTo>
                <a:lnTo>
                  <a:pt x="0" y="643488"/>
                </a:lnTo>
                <a:lnTo>
                  <a:pt x="0" y="953321"/>
                </a:lnTo>
                <a:lnTo>
                  <a:pt x="1906633" y="953321"/>
                </a:lnTo>
                <a:lnTo>
                  <a:pt x="1906633" y="643488"/>
                </a:lnTo>
                <a:close/>
              </a:path>
              <a:path w="1906905" h="3194050">
                <a:moveTo>
                  <a:pt x="1906633" y="0"/>
                </a:moveTo>
                <a:lnTo>
                  <a:pt x="0" y="0"/>
                </a:lnTo>
                <a:lnTo>
                  <a:pt x="0" y="309823"/>
                </a:lnTo>
                <a:lnTo>
                  <a:pt x="1906633" y="309823"/>
                </a:lnTo>
                <a:lnTo>
                  <a:pt x="1906633" y="0"/>
                </a:lnTo>
                <a:close/>
              </a:path>
            </a:pathLst>
          </a:custGeom>
          <a:solidFill>
            <a:srgbClr val="FFFFFF"/>
          </a:solidFill>
        </p:spPr>
        <p:txBody>
          <a:bodyPr wrap="square" lIns="0" tIns="0" rIns="0" bIns="0" rtlCol="0"/>
          <a:lstStyle/>
          <a:p>
            <a:endParaRPr sz="1092" dirty="0"/>
          </a:p>
        </p:txBody>
      </p:sp>
      <p:sp>
        <p:nvSpPr>
          <p:cNvPr id="8" name="object 4">
            <a:extLst>
              <a:ext uri="{FF2B5EF4-FFF2-40B4-BE49-F238E27FC236}">
                <a16:creationId xmlns:a16="http://schemas.microsoft.com/office/drawing/2014/main" id="{EB7B237E-CCD1-6B09-E008-46B16D02BF3A}"/>
              </a:ext>
            </a:extLst>
          </p:cNvPr>
          <p:cNvSpPr/>
          <p:nvPr userDrawn="1"/>
        </p:nvSpPr>
        <p:spPr>
          <a:xfrm>
            <a:off x="9327868" y="4571679"/>
            <a:ext cx="1156430" cy="1936875"/>
          </a:xfrm>
          <a:custGeom>
            <a:avLst/>
            <a:gdLst/>
            <a:ahLst/>
            <a:cxnLst/>
            <a:rect l="l" t="t" r="r" b="b"/>
            <a:pathLst>
              <a:path w="1906905" h="3194050">
                <a:moveTo>
                  <a:pt x="1906633" y="1286976"/>
                </a:moveTo>
                <a:lnTo>
                  <a:pt x="1858257" y="1287581"/>
                </a:lnTo>
                <a:lnTo>
                  <a:pt x="1810175" y="1289386"/>
                </a:lnTo>
                <a:lnTo>
                  <a:pt x="1762399" y="1292378"/>
                </a:lnTo>
                <a:lnTo>
                  <a:pt x="1714944" y="1296541"/>
                </a:lnTo>
                <a:lnTo>
                  <a:pt x="1667825" y="1301861"/>
                </a:lnTo>
                <a:lnTo>
                  <a:pt x="1621056" y="1308324"/>
                </a:lnTo>
                <a:lnTo>
                  <a:pt x="1574651" y="1315916"/>
                </a:lnTo>
                <a:lnTo>
                  <a:pt x="1528625" y="1324621"/>
                </a:lnTo>
                <a:lnTo>
                  <a:pt x="1482993" y="1334426"/>
                </a:lnTo>
                <a:lnTo>
                  <a:pt x="1437768" y="1345316"/>
                </a:lnTo>
                <a:lnTo>
                  <a:pt x="1392966" y="1357277"/>
                </a:lnTo>
                <a:lnTo>
                  <a:pt x="1348600" y="1370294"/>
                </a:lnTo>
                <a:lnTo>
                  <a:pt x="1304685" y="1384352"/>
                </a:lnTo>
                <a:lnTo>
                  <a:pt x="1261235" y="1399439"/>
                </a:lnTo>
                <a:lnTo>
                  <a:pt x="1218265" y="1415538"/>
                </a:lnTo>
                <a:lnTo>
                  <a:pt x="1175789" y="1432636"/>
                </a:lnTo>
                <a:lnTo>
                  <a:pt x="1133822" y="1450718"/>
                </a:lnTo>
                <a:lnTo>
                  <a:pt x="1092378" y="1469771"/>
                </a:lnTo>
                <a:lnTo>
                  <a:pt x="1051471" y="1489778"/>
                </a:lnTo>
                <a:lnTo>
                  <a:pt x="1011116" y="1510726"/>
                </a:lnTo>
                <a:lnTo>
                  <a:pt x="971327" y="1532602"/>
                </a:lnTo>
                <a:lnTo>
                  <a:pt x="932119" y="1555389"/>
                </a:lnTo>
                <a:lnTo>
                  <a:pt x="893506" y="1579074"/>
                </a:lnTo>
                <a:lnTo>
                  <a:pt x="855503" y="1603642"/>
                </a:lnTo>
                <a:lnTo>
                  <a:pt x="818124" y="1629079"/>
                </a:lnTo>
                <a:lnTo>
                  <a:pt x="781382" y="1655371"/>
                </a:lnTo>
                <a:lnTo>
                  <a:pt x="745294" y="1682503"/>
                </a:lnTo>
                <a:lnTo>
                  <a:pt x="709872" y="1710460"/>
                </a:lnTo>
                <a:lnTo>
                  <a:pt x="675133" y="1739229"/>
                </a:lnTo>
                <a:lnTo>
                  <a:pt x="641089" y="1768795"/>
                </a:lnTo>
                <a:lnTo>
                  <a:pt x="607755" y="1799143"/>
                </a:lnTo>
                <a:lnTo>
                  <a:pt x="575147" y="1830259"/>
                </a:lnTo>
                <a:lnTo>
                  <a:pt x="543277" y="1862129"/>
                </a:lnTo>
                <a:lnTo>
                  <a:pt x="512161" y="1894737"/>
                </a:lnTo>
                <a:lnTo>
                  <a:pt x="481813" y="1928071"/>
                </a:lnTo>
                <a:lnTo>
                  <a:pt x="452248" y="1962115"/>
                </a:lnTo>
                <a:lnTo>
                  <a:pt x="423480" y="1996855"/>
                </a:lnTo>
                <a:lnTo>
                  <a:pt x="395522" y="2032277"/>
                </a:lnTo>
                <a:lnTo>
                  <a:pt x="368391" y="2068366"/>
                </a:lnTo>
                <a:lnTo>
                  <a:pt x="342099" y="2105107"/>
                </a:lnTo>
                <a:lnTo>
                  <a:pt x="316662" y="2142487"/>
                </a:lnTo>
                <a:lnTo>
                  <a:pt x="292020" y="2180612"/>
                </a:lnTo>
                <a:lnTo>
                  <a:pt x="268409" y="2219104"/>
                </a:lnTo>
                <a:lnTo>
                  <a:pt x="245622" y="2258312"/>
                </a:lnTo>
                <a:lnTo>
                  <a:pt x="223748" y="2298101"/>
                </a:lnTo>
                <a:lnTo>
                  <a:pt x="202799" y="2338456"/>
                </a:lnTo>
                <a:lnTo>
                  <a:pt x="182792" y="2379363"/>
                </a:lnTo>
                <a:lnTo>
                  <a:pt x="163740" y="2420807"/>
                </a:lnTo>
                <a:lnTo>
                  <a:pt x="145658" y="2462774"/>
                </a:lnTo>
                <a:lnTo>
                  <a:pt x="128560" y="2505250"/>
                </a:lnTo>
                <a:lnTo>
                  <a:pt x="112461" y="2548221"/>
                </a:lnTo>
                <a:lnTo>
                  <a:pt x="97375" y="2591670"/>
                </a:lnTo>
                <a:lnTo>
                  <a:pt x="83316" y="2635586"/>
                </a:lnTo>
                <a:lnTo>
                  <a:pt x="70299" y="2679952"/>
                </a:lnTo>
                <a:lnTo>
                  <a:pt x="58339" y="2724755"/>
                </a:lnTo>
                <a:lnTo>
                  <a:pt x="47449" y="2769979"/>
                </a:lnTo>
                <a:lnTo>
                  <a:pt x="37644" y="2815612"/>
                </a:lnTo>
                <a:lnTo>
                  <a:pt x="28939" y="2861638"/>
                </a:lnTo>
                <a:lnTo>
                  <a:pt x="21348" y="2908042"/>
                </a:lnTo>
                <a:lnTo>
                  <a:pt x="14885" y="2954812"/>
                </a:lnTo>
                <a:lnTo>
                  <a:pt x="9564" y="3001931"/>
                </a:lnTo>
                <a:lnTo>
                  <a:pt x="5401" y="3049385"/>
                </a:lnTo>
                <a:lnTo>
                  <a:pt x="2410" y="3097161"/>
                </a:lnTo>
                <a:lnTo>
                  <a:pt x="605" y="3145239"/>
                </a:lnTo>
                <a:lnTo>
                  <a:pt x="0" y="3193620"/>
                </a:lnTo>
                <a:lnTo>
                  <a:pt x="309823" y="3193620"/>
                </a:lnTo>
                <a:lnTo>
                  <a:pt x="310524" y="3146117"/>
                </a:lnTo>
                <a:lnTo>
                  <a:pt x="312594" y="3099208"/>
                </a:lnTo>
                <a:lnTo>
                  <a:pt x="316126" y="3051086"/>
                </a:lnTo>
                <a:lnTo>
                  <a:pt x="320976" y="3004319"/>
                </a:lnTo>
                <a:lnTo>
                  <a:pt x="327166" y="2957958"/>
                </a:lnTo>
                <a:lnTo>
                  <a:pt x="334678" y="2912022"/>
                </a:lnTo>
                <a:lnTo>
                  <a:pt x="343491" y="2866531"/>
                </a:lnTo>
                <a:lnTo>
                  <a:pt x="353676" y="2821151"/>
                </a:lnTo>
                <a:lnTo>
                  <a:pt x="364942" y="2776966"/>
                </a:lnTo>
                <a:lnTo>
                  <a:pt x="377539" y="2732931"/>
                </a:lnTo>
                <a:lnTo>
                  <a:pt x="391358" y="2689420"/>
                </a:lnTo>
                <a:lnTo>
                  <a:pt x="406379" y="2646455"/>
                </a:lnTo>
                <a:lnTo>
                  <a:pt x="422581" y="2604054"/>
                </a:lnTo>
                <a:lnTo>
                  <a:pt x="439946" y="2562238"/>
                </a:lnTo>
                <a:lnTo>
                  <a:pt x="458452" y="2521027"/>
                </a:lnTo>
                <a:lnTo>
                  <a:pt x="478081" y="2480440"/>
                </a:lnTo>
                <a:lnTo>
                  <a:pt x="498812" y="2440497"/>
                </a:lnTo>
                <a:lnTo>
                  <a:pt x="520625" y="2401218"/>
                </a:lnTo>
                <a:lnTo>
                  <a:pt x="543500" y="2362624"/>
                </a:lnTo>
                <a:lnTo>
                  <a:pt x="567418" y="2324734"/>
                </a:lnTo>
                <a:lnTo>
                  <a:pt x="592358" y="2287568"/>
                </a:lnTo>
                <a:lnTo>
                  <a:pt x="618302" y="2251145"/>
                </a:lnTo>
                <a:lnTo>
                  <a:pt x="645227" y="2215487"/>
                </a:lnTo>
                <a:lnTo>
                  <a:pt x="673219" y="2180490"/>
                </a:lnTo>
                <a:lnTo>
                  <a:pt x="701948" y="2146540"/>
                </a:lnTo>
                <a:lnTo>
                  <a:pt x="731702" y="2113293"/>
                </a:lnTo>
                <a:lnTo>
                  <a:pt x="762360" y="2080888"/>
                </a:lnTo>
                <a:lnTo>
                  <a:pt x="793901" y="2049347"/>
                </a:lnTo>
                <a:lnTo>
                  <a:pt x="826306" y="2018689"/>
                </a:lnTo>
                <a:lnTo>
                  <a:pt x="859553" y="1988935"/>
                </a:lnTo>
                <a:lnTo>
                  <a:pt x="893625" y="1960103"/>
                </a:lnTo>
                <a:lnTo>
                  <a:pt x="928500" y="1932214"/>
                </a:lnTo>
                <a:lnTo>
                  <a:pt x="964158" y="1905289"/>
                </a:lnTo>
                <a:lnTo>
                  <a:pt x="1000581" y="1879345"/>
                </a:lnTo>
                <a:lnTo>
                  <a:pt x="1037747" y="1854405"/>
                </a:lnTo>
                <a:lnTo>
                  <a:pt x="1075637" y="1830487"/>
                </a:lnTo>
                <a:lnTo>
                  <a:pt x="1114231" y="1807612"/>
                </a:lnTo>
                <a:lnTo>
                  <a:pt x="1153510" y="1785799"/>
                </a:lnTo>
                <a:lnTo>
                  <a:pt x="1193453" y="1765068"/>
                </a:lnTo>
                <a:lnTo>
                  <a:pt x="1234040" y="1745439"/>
                </a:lnTo>
                <a:lnTo>
                  <a:pt x="1275251" y="1726933"/>
                </a:lnTo>
                <a:lnTo>
                  <a:pt x="1317067" y="1709568"/>
                </a:lnTo>
                <a:lnTo>
                  <a:pt x="1359468" y="1693366"/>
                </a:lnTo>
                <a:lnTo>
                  <a:pt x="1402433" y="1678345"/>
                </a:lnTo>
                <a:lnTo>
                  <a:pt x="1445944" y="1664526"/>
                </a:lnTo>
                <a:lnTo>
                  <a:pt x="1489979" y="1651929"/>
                </a:lnTo>
                <a:lnTo>
                  <a:pt x="1534519" y="1640573"/>
                </a:lnTo>
                <a:lnTo>
                  <a:pt x="1579544" y="1630478"/>
                </a:lnTo>
                <a:lnTo>
                  <a:pt x="1625035" y="1621665"/>
                </a:lnTo>
                <a:lnTo>
                  <a:pt x="1670971" y="1614153"/>
                </a:lnTo>
                <a:lnTo>
                  <a:pt x="1717332" y="1607963"/>
                </a:lnTo>
                <a:lnTo>
                  <a:pt x="1764099" y="1603113"/>
                </a:lnTo>
                <a:lnTo>
                  <a:pt x="1811251" y="1599624"/>
                </a:lnTo>
                <a:lnTo>
                  <a:pt x="1858769" y="1597517"/>
                </a:lnTo>
                <a:lnTo>
                  <a:pt x="1906633" y="1596810"/>
                </a:lnTo>
                <a:lnTo>
                  <a:pt x="1906633" y="1286976"/>
                </a:lnTo>
                <a:close/>
              </a:path>
              <a:path w="1906905" h="3194050">
                <a:moveTo>
                  <a:pt x="1906633" y="1930464"/>
                </a:moveTo>
                <a:lnTo>
                  <a:pt x="1858251" y="1931378"/>
                </a:lnTo>
                <a:lnTo>
                  <a:pt x="1810324" y="1934098"/>
                </a:lnTo>
                <a:lnTo>
                  <a:pt x="1762884" y="1938590"/>
                </a:lnTo>
                <a:lnTo>
                  <a:pt x="1715966" y="1944822"/>
                </a:lnTo>
                <a:lnTo>
                  <a:pt x="1669601" y="1952761"/>
                </a:lnTo>
                <a:lnTo>
                  <a:pt x="1623822" y="1962373"/>
                </a:lnTo>
                <a:lnTo>
                  <a:pt x="1578664" y="1973627"/>
                </a:lnTo>
                <a:lnTo>
                  <a:pt x="1534157" y="1986488"/>
                </a:lnTo>
                <a:lnTo>
                  <a:pt x="1490336" y="2000925"/>
                </a:lnTo>
                <a:lnTo>
                  <a:pt x="1447234" y="2016903"/>
                </a:lnTo>
                <a:lnTo>
                  <a:pt x="1404883" y="2034391"/>
                </a:lnTo>
                <a:lnTo>
                  <a:pt x="1363316" y="2053355"/>
                </a:lnTo>
                <a:lnTo>
                  <a:pt x="1322566" y="2073762"/>
                </a:lnTo>
                <a:lnTo>
                  <a:pt x="1282667" y="2095579"/>
                </a:lnTo>
                <a:lnTo>
                  <a:pt x="1243650" y="2118773"/>
                </a:lnTo>
                <a:lnTo>
                  <a:pt x="1205550" y="2143312"/>
                </a:lnTo>
                <a:lnTo>
                  <a:pt x="1168398" y="2169163"/>
                </a:lnTo>
                <a:lnTo>
                  <a:pt x="1132229" y="2196291"/>
                </a:lnTo>
                <a:lnTo>
                  <a:pt x="1097074" y="2224666"/>
                </a:lnTo>
                <a:lnTo>
                  <a:pt x="1062968" y="2254252"/>
                </a:lnTo>
                <a:lnTo>
                  <a:pt x="1029942" y="2285019"/>
                </a:lnTo>
                <a:lnTo>
                  <a:pt x="998029" y="2316932"/>
                </a:lnTo>
                <a:lnTo>
                  <a:pt x="967264" y="2349958"/>
                </a:lnTo>
                <a:lnTo>
                  <a:pt x="937678" y="2384066"/>
                </a:lnTo>
                <a:lnTo>
                  <a:pt x="909271" y="2419266"/>
                </a:lnTo>
                <a:lnTo>
                  <a:pt x="882177" y="2455391"/>
                </a:lnTo>
                <a:lnTo>
                  <a:pt x="856327" y="2492543"/>
                </a:lnTo>
                <a:lnTo>
                  <a:pt x="831789" y="2530644"/>
                </a:lnTo>
                <a:lnTo>
                  <a:pt x="808595" y="2569660"/>
                </a:lnTo>
                <a:lnTo>
                  <a:pt x="786779" y="2609560"/>
                </a:lnTo>
                <a:lnTo>
                  <a:pt x="766373" y="2650310"/>
                </a:lnTo>
                <a:lnTo>
                  <a:pt x="747410" y="2691877"/>
                </a:lnTo>
                <a:lnTo>
                  <a:pt x="729923" y="2734228"/>
                </a:lnTo>
                <a:lnTo>
                  <a:pt x="713945" y="2777330"/>
                </a:lnTo>
                <a:lnTo>
                  <a:pt x="699509" y="2821151"/>
                </a:lnTo>
                <a:lnTo>
                  <a:pt x="686648" y="2865657"/>
                </a:lnTo>
                <a:lnTo>
                  <a:pt x="675395" y="2910815"/>
                </a:lnTo>
                <a:lnTo>
                  <a:pt x="665783" y="2956593"/>
                </a:lnTo>
                <a:lnTo>
                  <a:pt x="657844" y="3002957"/>
                </a:lnTo>
                <a:lnTo>
                  <a:pt x="651613" y="3049875"/>
                </a:lnTo>
                <a:lnTo>
                  <a:pt x="647135" y="3097161"/>
                </a:lnTo>
                <a:lnTo>
                  <a:pt x="644402" y="3145239"/>
                </a:lnTo>
                <a:lnTo>
                  <a:pt x="643488" y="3193620"/>
                </a:lnTo>
                <a:lnTo>
                  <a:pt x="953311" y="3193620"/>
                </a:lnTo>
                <a:lnTo>
                  <a:pt x="954480" y="3146117"/>
                </a:lnTo>
                <a:lnTo>
                  <a:pt x="957951" y="3099208"/>
                </a:lnTo>
                <a:lnTo>
                  <a:pt x="963668" y="3052949"/>
                </a:lnTo>
                <a:lnTo>
                  <a:pt x="971576" y="3007395"/>
                </a:lnTo>
                <a:lnTo>
                  <a:pt x="981621" y="2962600"/>
                </a:lnTo>
                <a:lnTo>
                  <a:pt x="993747" y="2918619"/>
                </a:lnTo>
                <a:lnTo>
                  <a:pt x="1007900" y="2875509"/>
                </a:lnTo>
                <a:lnTo>
                  <a:pt x="1024023" y="2833323"/>
                </a:lnTo>
                <a:lnTo>
                  <a:pt x="1042062" y="2792116"/>
                </a:lnTo>
                <a:lnTo>
                  <a:pt x="1061963" y="2751945"/>
                </a:lnTo>
                <a:lnTo>
                  <a:pt x="1083669" y="2712864"/>
                </a:lnTo>
                <a:lnTo>
                  <a:pt x="1107126" y="2674927"/>
                </a:lnTo>
                <a:lnTo>
                  <a:pt x="1132279" y="2638191"/>
                </a:lnTo>
                <a:lnTo>
                  <a:pt x="1159073" y="2602710"/>
                </a:lnTo>
                <a:lnTo>
                  <a:pt x="1187452" y="2568539"/>
                </a:lnTo>
                <a:lnTo>
                  <a:pt x="1217361" y="2535734"/>
                </a:lnTo>
                <a:lnTo>
                  <a:pt x="1248747" y="2504348"/>
                </a:lnTo>
                <a:lnTo>
                  <a:pt x="1281552" y="2474439"/>
                </a:lnTo>
                <a:lnTo>
                  <a:pt x="1315723" y="2446060"/>
                </a:lnTo>
                <a:lnTo>
                  <a:pt x="1351270" y="2419221"/>
                </a:lnTo>
                <a:lnTo>
                  <a:pt x="1387940" y="2394113"/>
                </a:lnTo>
                <a:lnTo>
                  <a:pt x="1425877" y="2370656"/>
                </a:lnTo>
                <a:lnTo>
                  <a:pt x="1464958" y="2348950"/>
                </a:lnTo>
                <a:lnTo>
                  <a:pt x="1505129" y="2329049"/>
                </a:lnTo>
                <a:lnTo>
                  <a:pt x="1546336" y="2311010"/>
                </a:lnTo>
                <a:lnTo>
                  <a:pt x="1588522" y="2294887"/>
                </a:lnTo>
                <a:lnTo>
                  <a:pt x="1631632" y="2280734"/>
                </a:lnTo>
                <a:lnTo>
                  <a:pt x="1675613" y="2268608"/>
                </a:lnTo>
                <a:lnTo>
                  <a:pt x="1720408" y="2258563"/>
                </a:lnTo>
                <a:lnTo>
                  <a:pt x="1765962" y="2250655"/>
                </a:lnTo>
                <a:lnTo>
                  <a:pt x="1812221" y="2244938"/>
                </a:lnTo>
                <a:lnTo>
                  <a:pt x="1859130" y="2241467"/>
                </a:lnTo>
                <a:lnTo>
                  <a:pt x="1906633" y="2240298"/>
                </a:lnTo>
                <a:lnTo>
                  <a:pt x="1906633" y="1930464"/>
                </a:lnTo>
                <a:close/>
              </a:path>
              <a:path w="1906905" h="3194050">
                <a:moveTo>
                  <a:pt x="1906633" y="643488"/>
                </a:moveTo>
                <a:lnTo>
                  <a:pt x="0" y="643488"/>
                </a:lnTo>
                <a:lnTo>
                  <a:pt x="0" y="953321"/>
                </a:lnTo>
                <a:lnTo>
                  <a:pt x="1906633" y="953321"/>
                </a:lnTo>
                <a:lnTo>
                  <a:pt x="1906633" y="643488"/>
                </a:lnTo>
                <a:close/>
              </a:path>
              <a:path w="1906905" h="3194050">
                <a:moveTo>
                  <a:pt x="1906633" y="0"/>
                </a:moveTo>
                <a:lnTo>
                  <a:pt x="0" y="0"/>
                </a:lnTo>
                <a:lnTo>
                  <a:pt x="0" y="309823"/>
                </a:lnTo>
                <a:lnTo>
                  <a:pt x="1906633" y="309823"/>
                </a:lnTo>
                <a:lnTo>
                  <a:pt x="1906633" y="0"/>
                </a:lnTo>
                <a:close/>
              </a:path>
            </a:pathLst>
          </a:custGeom>
          <a:solidFill>
            <a:srgbClr val="FFFFFF"/>
          </a:solidFill>
        </p:spPr>
        <p:txBody>
          <a:bodyPr wrap="square" lIns="0" tIns="0" rIns="0" bIns="0" rtlCol="0"/>
          <a:lstStyle/>
          <a:p>
            <a:endParaRPr sz="1092" dirty="0"/>
          </a:p>
        </p:txBody>
      </p:sp>
      <p:sp>
        <p:nvSpPr>
          <p:cNvPr id="9" name="object 5">
            <a:extLst>
              <a:ext uri="{FF2B5EF4-FFF2-40B4-BE49-F238E27FC236}">
                <a16:creationId xmlns:a16="http://schemas.microsoft.com/office/drawing/2014/main" id="{6EA1788C-C245-9500-0FC4-F3C5E01CE6FF}"/>
              </a:ext>
            </a:extLst>
          </p:cNvPr>
          <p:cNvSpPr/>
          <p:nvPr userDrawn="1"/>
        </p:nvSpPr>
        <p:spPr>
          <a:xfrm>
            <a:off x="349250" y="1404839"/>
            <a:ext cx="1156430" cy="1936875"/>
          </a:xfrm>
          <a:custGeom>
            <a:avLst/>
            <a:gdLst/>
            <a:ahLst/>
            <a:cxnLst/>
            <a:rect l="l" t="t" r="r" b="b"/>
            <a:pathLst>
              <a:path w="1906905" h="3194050">
                <a:moveTo>
                  <a:pt x="1906643" y="643488"/>
                </a:moveTo>
                <a:lnTo>
                  <a:pt x="0" y="643488"/>
                </a:lnTo>
                <a:lnTo>
                  <a:pt x="0" y="953321"/>
                </a:lnTo>
                <a:lnTo>
                  <a:pt x="1906643" y="953321"/>
                </a:lnTo>
                <a:lnTo>
                  <a:pt x="1906643" y="643488"/>
                </a:lnTo>
                <a:close/>
              </a:path>
              <a:path w="1906905" h="3194050">
                <a:moveTo>
                  <a:pt x="1906643" y="0"/>
                </a:moveTo>
                <a:lnTo>
                  <a:pt x="0" y="0"/>
                </a:lnTo>
                <a:lnTo>
                  <a:pt x="0" y="309833"/>
                </a:lnTo>
                <a:lnTo>
                  <a:pt x="1906643" y="309833"/>
                </a:lnTo>
                <a:lnTo>
                  <a:pt x="1906643" y="0"/>
                </a:lnTo>
                <a:close/>
              </a:path>
              <a:path w="1906905" h="3194050">
                <a:moveTo>
                  <a:pt x="0" y="1930475"/>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44" y="3193620"/>
                </a:lnTo>
                <a:lnTo>
                  <a:pt x="1262231" y="3145239"/>
                </a:lnTo>
                <a:lnTo>
                  <a:pt x="1259497" y="3097161"/>
                </a:lnTo>
                <a:lnTo>
                  <a:pt x="1255019" y="3049875"/>
                </a:lnTo>
                <a:lnTo>
                  <a:pt x="1248788" y="3002958"/>
                </a:lnTo>
                <a:lnTo>
                  <a:pt x="1240849" y="2956593"/>
                </a:lnTo>
                <a:lnTo>
                  <a:pt x="1231237" y="2910816"/>
                </a:lnTo>
                <a:lnTo>
                  <a:pt x="1219984" y="2865658"/>
                </a:lnTo>
                <a:lnTo>
                  <a:pt x="1207123" y="2821152"/>
                </a:lnTo>
                <a:lnTo>
                  <a:pt x="1192687" y="2777332"/>
                </a:lnTo>
                <a:lnTo>
                  <a:pt x="1176709" y="2734230"/>
                </a:lnTo>
                <a:lnTo>
                  <a:pt x="1159222" y="2691879"/>
                </a:lnTo>
                <a:lnTo>
                  <a:pt x="1140259" y="2650312"/>
                </a:lnTo>
                <a:lnTo>
                  <a:pt x="1119853" y="2609562"/>
                </a:lnTo>
                <a:lnTo>
                  <a:pt x="1098037" y="2569663"/>
                </a:lnTo>
                <a:lnTo>
                  <a:pt x="1074843" y="2530646"/>
                </a:lnTo>
                <a:lnTo>
                  <a:pt x="1050305" y="2492546"/>
                </a:lnTo>
                <a:lnTo>
                  <a:pt x="1024455" y="2455394"/>
                </a:lnTo>
                <a:lnTo>
                  <a:pt x="997328" y="2419225"/>
                </a:lnTo>
                <a:lnTo>
                  <a:pt x="968954" y="2384070"/>
                </a:lnTo>
                <a:lnTo>
                  <a:pt x="939368" y="2349963"/>
                </a:lnTo>
                <a:lnTo>
                  <a:pt x="908603" y="2316937"/>
                </a:lnTo>
                <a:lnTo>
                  <a:pt x="876690" y="2285024"/>
                </a:lnTo>
                <a:lnTo>
                  <a:pt x="843664" y="2254258"/>
                </a:lnTo>
                <a:lnTo>
                  <a:pt x="809558" y="2224672"/>
                </a:lnTo>
                <a:lnTo>
                  <a:pt x="774403" y="2196298"/>
                </a:lnTo>
                <a:lnTo>
                  <a:pt x="738234" y="2169170"/>
                </a:lnTo>
                <a:lnTo>
                  <a:pt x="701082" y="2143320"/>
                </a:lnTo>
                <a:lnTo>
                  <a:pt x="662982" y="2118781"/>
                </a:lnTo>
                <a:lnTo>
                  <a:pt x="623965" y="2095587"/>
                </a:lnTo>
                <a:lnTo>
                  <a:pt x="584066" y="2073770"/>
                </a:lnTo>
                <a:lnTo>
                  <a:pt x="543316" y="2053363"/>
                </a:lnTo>
                <a:lnTo>
                  <a:pt x="501749" y="2034400"/>
                </a:lnTo>
                <a:lnTo>
                  <a:pt x="459398" y="2016912"/>
                </a:lnTo>
                <a:lnTo>
                  <a:pt x="416296" y="2000934"/>
                </a:lnTo>
                <a:lnTo>
                  <a:pt x="372475" y="1986498"/>
                </a:lnTo>
                <a:lnTo>
                  <a:pt x="327968" y="1973636"/>
                </a:lnTo>
                <a:lnTo>
                  <a:pt x="282810" y="1962383"/>
                </a:lnTo>
                <a:lnTo>
                  <a:pt x="237031" y="1952771"/>
                </a:lnTo>
                <a:lnTo>
                  <a:pt x="190666" y="1944832"/>
                </a:lnTo>
                <a:lnTo>
                  <a:pt x="143748" y="1938600"/>
                </a:lnTo>
                <a:lnTo>
                  <a:pt x="96308" y="1934108"/>
                </a:lnTo>
                <a:lnTo>
                  <a:pt x="48381" y="1931389"/>
                </a:lnTo>
                <a:lnTo>
                  <a:pt x="0" y="1930475"/>
                </a:lnTo>
                <a:close/>
              </a:path>
              <a:path w="1906905"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4" y="2777332"/>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3" y="2861638"/>
                </a:lnTo>
                <a:lnTo>
                  <a:pt x="1868998" y="2815612"/>
                </a:lnTo>
                <a:lnTo>
                  <a:pt x="1859193" y="2769979"/>
                </a:lnTo>
                <a:lnTo>
                  <a:pt x="1848303" y="2724755"/>
                </a:lnTo>
                <a:lnTo>
                  <a:pt x="1836342" y="2679952"/>
                </a:lnTo>
                <a:lnTo>
                  <a:pt x="1823326" y="2635586"/>
                </a:lnTo>
                <a:lnTo>
                  <a:pt x="1809267" y="2591670"/>
                </a:lnTo>
                <a:lnTo>
                  <a:pt x="1794180" y="2548221"/>
                </a:lnTo>
                <a:lnTo>
                  <a:pt x="1778081" y="2505250"/>
                </a:lnTo>
                <a:lnTo>
                  <a:pt x="1760983" y="2462774"/>
                </a:lnTo>
                <a:lnTo>
                  <a:pt x="1742901" y="2420807"/>
                </a:lnTo>
                <a:lnTo>
                  <a:pt x="1723849" y="2379363"/>
                </a:lnTo>
                <a:lnTo>
                  <a:pt x="1703841" y="2338456"/>
                </a:lnTo>
                <a:lnTo>
                  <a:pt x="1682893" y="2298101"/>
                </a:lnTo>
                <a:lnTo>
                  <a:pt x="1661018" y="2258312"/>
                </a:lnTo>
                <a:lnTo>
                  <a:pt x="1638230" y="2219104"/>
                </a:lnTo>
                <a:lnTo>
                  <a:pt x="1614545" y="2180490"/>
                </a:lnTo>
                <a:lnTo>
                  <a:pt x="1589977" y="2142487"/>
                </a:lnTo>
                <a:lnTo>
                  <a:pt x="1564540" y="2105107"/>
                </a:lnTo>
                <a:lnTo>
                  <a:pt x="1538248" y="2068366"/>
                </a:lnTo>
                <a:lnTo>
                  <a:pt x="1511116" y="2032277"/>
                </a:lnTo>
                <a:lnTo>
                  <a:pt x="1483159" y="1996855"/>
                </a:lnTo>
                <a:lnTo>
                  <a:pt x="1454390" y="1962115"/>
                </a:lnTo>
                <a:lnTo>
                  <a:pt x="1424824" y="1928071"/>
                </a:lnTo>
                <a:lnTo>
                  <a:pt x="1394476" y="1894737"/>
                </a:lnTo>
                <a:lnTo>
                  <a:pt x="1363360" y="1862129"/>
                </a:lnTo>
                <a:lnTo>
                  <a:pt x="1331491" y="1830259"/>
                </a:lnTo>
                <a:lnTo>
                  <a:pt x="1298882" y="1799143"/>
                </a:lnTo>
                <a:lnTo>
                  <a:pt x="1265548" y="1768795"/>
                </a:lnTo>
                <a:lnTo>
                  <a:pt x="1231504" y="1739229"/>
                </a:lnTo>
                <a:lnTo>
                  <a:pt x="1196764" y="1710460"/>
                </a:lnTo>
                <a:lnTo>
                  <a:pt x="1161342" y="1682503"/>
                </a:lnTo>
                <a:lnTo>
                  <a:pt x="1125253" y="1655371"/>
                </a:lnTo>
                <a:lnTo>
                  <a:pt x="1088512" y="1629079"/>
                </a:lnTo>
                <a:lnTo>
                  <a:pt x="1051132" y="1603642"/>
                </a:lnTo>
                <a:lnTo>
                  <a:pt x="1013129" y="1579074"/>
                </a:lnTo>
                <a:lnTo>
                  <a:pt x="974515" y="1555389"/>
                </a:lnTo>
                <a:lnTo>
                  <a:pt x="935307" y="1532602"/>
                </a:lnTo>
                <a:lnTo>
                  <a:pt x="895518" y="1510726"/>
                </a:lnTo>
                <a:lnTo>
                  <a:pt x="855163" y="1489778"/>
                </a:lnTo>
                <a:lnTo>
                  <a:pt x="814256" y="1469771"/>
                </a:lnTo>
                <a:lnTo>
                  <a:pt x="772812" y="1450718"/>
                </a:lnTo>
                <a:lnTo>
                  <a:pt x="730845" y="1432636"/>
                </a:lnTo>
                <a:lnTo>
                  <a:pt x="688369" y="1415538"/>
                </a:lnTo>
                <a:lnTo>
                  <a:pt x="645398" y="1399439"/>
                </a:lnTo>
                <a:lnTo>
                  <a:pt x="601949" y="1384352"/>
                </a:lnTo>
                <a:lnTo>
                  <a:pt x="558033" y="1370294"/>
                </a:lnTo>
                <a:lnTo>
                  <a:pt x="513667" y="1357277"/>
                </a:lnTo>
                <a:lnTo>
                  <a:pt x="468864" y="1345316"/>
                </a:lnTo>
                <a:lnTo>
                  <a:pt x="423640" y="1334426"/>
                </a:lnTo>
                <a:lnTo>
                  <a:pt x="378007" y="1324621"/>
                </a:lnTo>
                <a:lnTo>
                  <a:pt x="331981" y="1315916"/>
                </a:lnTo>
                <a:lnTo>
                  <a:pt x="285577" y="1308324"/>
                </a:lnTo>
                <a:lnTo>
                  <a:pt x="238808" y="1301861"/>
                </a:lnTo>
                <a:lnTo>
                  <a:pt x="191688" y="1296541"/>
                </a:lnTo>
                <a:lnTo>
                  <a:pt x="144234" y="1292378"/>
                </a:lnTo>
                <a:lnTo>
                  <a:pt x="96458" y="1289386"/>
                </a:lnTo>
                <a:lnTo>
                  <a:pt x="48375" y="1287581"/>
                </a:lnTo>
                <a:lnTo>
                  <a:pt x="0" y="1286976"/>
                </a:lnTo>
                <a:close/>
              </a:path>
            </a:pathLst>
          </a:custGeom>
          <a:solidFill>
            <a:srgbClr val="FFFFFF"/>
          </a:solidFill>
        </p:spPr>
        <p:txBody>
          <a:bodyPr wrap="square" lIns="0" tIns="0" rIns="0" bIns="0" rtlCol="0"/>
          <a:lstStyle/>
          <a:p>
            <a:endParaRPr sz="1092" dirty="0"/>
          </a:p>
        </p:txBody>
      </p:sp>
    </p:spTree>
    <p:extLst>
      <p:ext uri="{BB962C8B-B14F-4D97-AF65-F5344CB8AC3E}">
        <p14:creationId xmlns:p14="http://schemas.microsoft.com/office/powerpoint/2010/main" val="140869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03">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87AEDFB1-0BFF-1C6D-69C8-E4B343A1F022}"/>
              </a:ext>
            </a:extLst>
          </p:cNvPr>
          <p:cNvSpPr/>
          <p:nvPr userDrawn="1"/>
        </p:nvSpPr>
        <p:spPr>
          <a:xfrm>
            <a:off x="349248" y="349226"/>
            <a:ext cx="2515033" cy="1936875"/>
          </a:xfrm>
          <a:custGeom>
            <a:avLst/>
            <a:gdLst/>
            <a:ahLst/>
            <a:cxnLst/>
            <a:rect l="l" t="t" r="r" b="b"/>
            <a:pathLst>
              <a:path w="4147185" h="3194050">
                <a:moveTo>
                  <a:pt x="1263142" y="3193618"/>
                </a:moveTo>
                <a:lnTo>
                  <a:pt x="1262227" y="3145244"/>
                </a:lnTo>
                <a:lnTo>
                  <a:pt x="1259497" y="3097161"/>
                </a:lnTo>
                <a:lnTo>
                  <a:pt x="1255014" y="3049879"/>
                </a:lnTo>
                <a:lnTo>
                  <a:pt x="1248791" y="3002965"/>
                </a:lnTo>
                <a:lnTo>
                  <a:pt x="1240853" y="2956598"/>
                </a:lnTo>
                <a:lnTo>
                  <a:pt x="1231239" y="2910814"/>
                </a:lnTo>
                <a:lnTo>
                  <a:pt x="1219987" y="2865666"/>
                </a:lnTo>
                <a:lnTo>
                  <a:pt x="1207122" y="2821152"/>
                </a:lnTo>
                <a:lnTo>
                  <a:pt x="1192682" y="2777337"/>
                </a:lnTo>
                <a:lnTo>
                  <a:pt x="1176705" y="2734233"/>
                </a:lnTo>
                <a:lnTo>
                  <a:pt x="1159217" y="2691879"/>
                </a:lnTo>
                <a:lnTo>
                  <a:pt x="1140256" y="2650312"/>
                </a:lnTo>
                <a:lnTo>
                  <a:pt x="1119847" y="2609570"/>
                </a:lnTo>
                <a:lnTo>
                  <a:pt x="1098029" y="2569667"/>
                </a:lnTo>
                <a:lnTo>
                  <a:pt x="1074839" y="2530652"/>
                </a:lnTo>
                <a:lnTo>
                  <a:pt x="1050302" y="2492552"/>
                </a:lnTo>
                <a:lnTo>
                  <a:pt x="1024458" y="2455405"/>
                </a:lnTo>
                <a:lnTo>
                  <a:pt x="997331" y="2419235"/>
                </a:lnTo>
                <a:lnTo>
                  <a:pt x="968946" y="2384069"/>
                </a:lnTo>
                <a:lnTo>
                  <a:pt x="939368" y="2349970"/>
                </a:lnTo>
                <a:lnTo>
                  <a:pt x="908596" y="2316937"/>
                </a:lnTo>
                <a:lnTo>
                  <a:pt x="876693" y="2285034"/>
                </a:lnTo>
                <a:lnTo>
                  <a:pt x="843661" y="2254262"/>
                </a:lnTo>
                <a:lnTo>
                  <a:pt x="809561" y="2224671"/>
                </a:lnTo>
                <a:lnTo>
                  <a:pt x="774407" y="2196300"/>
                </a:lnTo>
                <a:lnTo>
                  <a:pt x="738238" y="2169172"/>
                </a:lnTo>
                <a:lnTo>
                  <a:pt x="701078" y="2143328"/>
                </a:lnTo>
                <a:lnTo>
                  <a:pt x="662978" y="2118791"/>
                </a:lnTo>
                <a:lnTo>
                  <a:pt x="623963" y="2095588"/>
                </a:lnTo>
                <a:lnTo>
                  <a:pt x="584060" y="2073770"/>
                </a:lnTo>
                <a:lnTo>
                  <a:pt x="543318" y="2053374"/>
                </a:lnTo>
                <a:lnTo>
                  <a:pt x="501751" y="2034400"/>
                </a:lnTo>
                <a:lnTo>
                  <a:pt x="459397" y="2016912"/>
                </a:lnTo>
                <a:lnTo>
                  <a:pt x="416293" y="2000935"/>
                </a:lnTo>
                <a:lnTo>
                  <a:pt x="372478" y="1986508"/>
                </a:lnTo>
                <a:lnTo>
                  <a:pt x="327964" y="1973643"/>
                </a:lnTo>
                <a:lnTo>
                  <a:pt x="282803" y="1962391"/>
                </a:lnTo>
                <a:lnTo>
                  <a:pt x="237032" y="1952777"/>
                </a:lnTo>
                <a:lnTo>
                  <a:pt x="190665" y="1944839"/>
                </a:lnTo>
                <a:lnTo>
                  <a:pt x="143751" y="1938604"/>
                </a:lnTo>
                <a:lnTo>
                  <a:pt x="96304" y="1934108"/>
                </a:lnTo>
                <a:lnTo>
                  <a:pt x="48374" y="1931390"/>
                </a:lnTo>
                <a:lnTo>
                  <a:pt x="0" y="1930476"/>
                </a:lnTo>
                <a:lnTo>
                  <a:pt x="0" y="2240305"/>
                </a:lnTo>
                <a:lnTo>
                  <a:pt x="47498" y="2241473"/>
                </a:lnTo>
                <a:lnTo>
                  <a:pt x="94411" y="2244941"/>
                </a:lnTo>
                <a:lnTo>
                  <a:pt x="140665" y="2250656"/>
                </a:lnTo>
                <a:lnTo>
                  <a:pt x="186220" y="2258568"/>
                </a:lnTo>
                <a:lnTo>
                  <a:pt x="231013" y="2268613"/>
                </a:lnTo>
                <a:lnTo>
                  <a:pt x="274993" y="2280742"/>
                </a:lnTo>
                <a:lnTo>
                  <a:pt x="318109" y="2294890"/>
                </a:lnTo>
                <a:lnTo>
                  <a:pt x="360299" y="2311019"/>
                </a:lnTo>
                <a:lnTo>
                  <a:pt x="401497" y="2329053"/>
                </a:lnTo>
                <a:lnTo>
                  <a:pt x="441667" y="2348954"/>
                </a:lnTo>
                <a:lnTo>
                  <a:pt x="480758" y="2370658"/>
                </a:lnTo>
                <a:lnTo>
                  <a:pt x="518693" y="2394115"/>
                </a:lnTo>
                <a:lnTo>
                  <a:pt x="555421" y="2419273"/>
                </a:lnTo>
                <a:lnTo>
                  <a:pt x="590905" y="2446058"/>
                </a:lnTo>
                <a:lnTo>
                  <a:pt x="625081" y="2474442"/>
                </a:lnTo>
                <a:lnTo>
                  <a:pt x="657885" y="2504351"/>
                </a:lnTo>
                <a:lnTo>
                  <a:pt x="689267" y="2535732"/>
                </a:lnTo>
                <a:lnTo>
                  <a:pt x="719175" y="2568549"/>
                </a:lnTo>
                <a:lnTo>
                  <a:pt x="747560" y="2602712"/>
                </a:lnTo>
                <a:lnTo>
                  <a:pt x="774357" y="2638196"/>
                </a:lnTo>
                <a:lnTo>
                  <a:pt x="799503" y="2674937"/>
                </a:lnTo>
                <a:lnTo>
                  <a:pt x="822960" y="2712872"/>
                </a:lnTo>
                <a:lnTo>
                  <a:pt x="844664" y="2751950"/>
                </a:lnTo>
                <a:lnTo>
                  <a:pt x="864565" y="2792120"/>
                </a:lnTo>
                <a:lnTo>
                  <a:pt x="882611" y="2833332"/>
                </a:lnTo>
                <a:lnTo>
                  <a:pt x="898728" y="2875508"/>
                </a:lnTo>
                <a:lnTo>
                  <a:pt x="912888" y="2918625"/>
                </a:lnTo>
                <a:lnTo>
                  <a:pt x="925004" y="2962605"/>
                </a:lnTo>
                <a:lnTo>
                  <a:pt x="935050" y="3007398"/>
                </a:lnTo>
                <a:lnTo>
                  <a:pt x="942962" y="3052953"/>
                </a:lnTo>
                <a:lnTo>
                  <a:pt x="948677" y="3099219"/>
                </a:lnTo>
                <a:lnTo>
                  <a:pt x="952157" y="3146120"/>
                </a:lnTo>
                <a:lnTo>
                  <a:pt x="953325" y="3193618"/>
                </a:lnTo>
                <a:lnTo>
                  <a:pt x="1263142" y="3193618"/>
                </a:lnTo>
                <a:close/>
              </a:path>
              <a:path w="4147185" h="3194050">
                <a:moveTo>
                  <a:pt x="1906638" y="3193618"/>
                </a:moveTo>
                <a:lnTo>
                  <a:pt x="1906041" y="3145244"/>
                </a:lnTo>
                <a:lnTo>
                  <a:pt x="1904225" y="3097161"/>
                </a:lnTo>
                <a:lnTo>
                  <a:pt x="1901240" y="3049384"/>
                </a:lnTo>
                <a:lnTo>
                  <a:pt x="1897075" y="3001937"/>
                </a:lnTo>
                <a:lnTo>
                  <a:pt x="1891753" y="2954820"/>
                </a:lnTo>
                <a:lnTo>
                  <a:pt x="1885289" y="2908046"/>
                </a:lnTo>
                <a:lnTo>
                  <a:pt x="1877707" y="2861640"/>
                </a:lnTo>
                <a:lnTo>
                  <a:pt x="1868995" y="2815615"/>
                </a:lnTo>
                <a:lnTo>
                  <a:pt x="1859191" y="2769984"/>
                </a:lnTo>
                <a:lnTo>
                  <a:pt x="1848307" y="2724759"/>
                </a:lnTo>
                <a:lnTo>
                  <a:pt x="1836343" y="2679954"/>
                </a:lnTo>
                <a:lnTo>
                  <a:pt x="1823326" y="2635593"/>
                </a:lnTo>
                <a:lnTo>
                  <a:pt x="1809267" y="2591676"/>
                </a:lnTo>
                <a:lnTo>
                  <a:pt x="1794179" y="2548229"/>
                </a:lnTo>
                <a:lnTo>
                  <a:pt x="1778076" y="2505252"/>
                </a:lnTo>
                <a:lnTo>
                  <a:pt x="1760982" y="2462784"/>
                </a:lnTo>
                <a:lnTo>
                  <a:pt x="1742897" y="2420810"/>
                </a:lnTo>
                <a:lnTo>
                  <a:pt x="1723847" y="2379370"/>
                </a:lnTo>
                <a:lnTo>
                  <a:pt x="1703844" y="2338463"/>
                </a:lnTo>
                <a:lnTo>
                  <a:pt x="1682889" y="2298103"/>
                </a:lnTo>
                <a:lnTo>
                  <a:pt x="1661020" y="2258314"/>
                </a:lnTo>
                <a:lnTo>
                  <a:pt x="1638223" y="2219109"/>
                </a:lnTo>
                <a:lnTo>
                  <a:pt x="1614538" y="2180501"/>
                </a:lnTo>
                <a:lnTo>
                  <a:pt x="1589976" y="2142490"/>
                </a:lnTo>
                <a:lnTo>
                  <a:pt x="1564538" y="2105113"/>
                </a:lnTo>
                <a:lnTo>
                  <a:pt x="1538249" y="2068372"/>
                </a:lnTo>
                <a:lnTo>
                  <a:pt x="1511109" y="2032279"/>
                </a:lnTo>
                <a:lnTo>
                  <a:pt x="1483156" y="1996859"/>
                </a:lnTo>
                <a:lnTo>
                  <a:pt x="1454391" y="1962124"/>
                </a:lnTo>
                <a:lnTo>
                  <a:pt x="1424825" y="1928075"/>
                </a:lnTo>
                <a:lnTo>
                  <a:pt x="1394472" y="1894751"/>
                </a:lnTo>
                <a:lnTo>
                  <a:pt x="1363357" y="1862137"/>
                </a:lnTo>
                <a:lnTo>
                  <a:pt x="1331493" y="1830273"/>
                </a:lnTo>
                <a:lnTo>
                  <a:pt x="1298879" y="1799158"/>
                </a:lnTo>
                <a:lnTo>
                  <a:pt x="1265542" y="1768805"/>
                </a:lnTo>
                <a:lnTo>
                  <a:pt x="1231506" y="1739239"/>
                </a:lnTo>
                <a:lnTo>
                  <a:pt x="1196759" y="1710474"/>
                </a:lnTo>
                <a:lnTo>
                  <a:pt x="1161338" y="1682508"/>
                </a:lnTo>
                <a:lnTo>
                  <a:pt x="1125258" y="1655381"/>
                </a:lnTo>
                <a:lnTo>
                  <a:pt x="1088517" y="1629092"/>
                </a:lnTo>
                <a:lnTo>
                  <a:pt x="1051128" y="1603654"/>
                </a:lnTo>
                <a:lnTo>
                  <a:pt x="1013129" y="1579079"/>
                </a:lnTo>
                <a:lnTo>
                  <a:pt x="974509" y="1555407"/>
                </a:lnTo>
                <a:lnTo>
                  <a:pt x="935304" y="1532610"/>
                </a:lnTo>
                <a:lnTo>
                  <a:pt x="895515" y="1510741"/>
                </a:lnTo>
                <a:lnTo>
                  <a:pt x="855167" y="1489786"/>
                </a:lnTo>
                <a:lnTo>
                  <a:pt x="814260" y="1469783"/>
                </a:lnTo>
                <a:lnTo>
                  <a:pt x="772807" y="1450733"/>
                </a:lnTo>
                <a:lnTo>
                  <a:pt x="730846" y="1432648"/>
                </a:lnTo>
                <a:lnTo>
                  <a:pt x="688365" y="1415554"/>
                </a:lnTo>
                <a:lnTo>
                  <a:pt x="645401" y="1399451"/>
                </a:lnTo>
                <a:lnTo>
                  <a:pt x="601941" y="1384363"/>
                </a:lnTo>
                <a:lnTo>
                  <a:pt x="558038" y="1370304"/>
                </a:lnTo>
                <a:lnTo>
                  <a:pt x="513664" y="1357287"/>
                </a:lnTo>
                <a:lnTo>
                  <a:pt x="468858" y="1345336"/>
                </a:lnTo>
                <a:lnTo>
                  <a:pt x="423633" y="1334439"/>
                </a:lnTo>
                <a:lnTo>
                  <a:pt x="378002" y="1324635"/>
                </a:lnTo>
                <a:lnTo>
                  <a:pt x="331978" y="1315935"/>
                </a:lnTo>
                <a:lnTo>
                  <a:pt x="285572" y="1308341"/>
                </a:lnTo>
                <a:lnTo>
                  <a:pt x="238810" y="1301877"/>
                </a:lnTo>
                <a:lnTo>
                  <a:pt x="191681" y="1296555"/>
                </a:lnTo>
                <a:lnTo>
                  <a:pt x="144233" y="1292390"/>
                </a:lnTo>
                <a:lnTo>
                  <a:pt x="96456" y="1289405"/>
                </a:lnTo>
                <a:lnTo>
                  <a:pt x="48374" y="1287602"/>
                </a:lnTo>
                <a:lnTo>
                  <a:pt x="0" y="1286992"/>
                </a:lnTo>
                <a:lnTo>
                  <a:pt x="0" y="1596809"/>
                </a:lnTo>
                <a:lnTo>
                  <a:pt x="47866" y="1597520"/>
                </a:lnTo>
                <a:lnTo>
                  <a:pt x="95377" y="1599628"/>
                </a:lnTo>
                <a:lnTo>
                  <a:pt x="142532" y="1603121"/>
                </a:lnTo>
                <a:lnTo>
                  <a:pt x="189293" y="1607972"/>
                </a:lnTo>
                <a:lnTo>
                  <a:pt x="235661" y="1614157"/>
                </a:lnTo>
                <a:lnTo>
                  <a:pt x="281597" y="1621675"/>
                </a:lnTo>
                <a:lnTo>
                  <a:pt x="327088" y="1630476"/>
                </a:lnTo>
                <a:lnTo>
                  <a:pt x="372110" y="1640573"/>
                </a:lnTo>
                <a:lnTo>
                  <a:pt x="416648" y="1651927"/>
                </a:lnTo>
                <a:lnTo>
                  <a:pt x="460692" y="1664525"/>
                </a:lnTo>
                <a:lnTo>
                  <a:pt x="504202" y="1678355"/>
                </a:lnTo>
                <a:lnTo>
                  <a:pt x="547166" y="1693367"/>
                </a:lnTo>
                <a:lnTo>
                  <a:pt x="589559" y="1709572"/>
                </a:lnTo>
                <a:lnTo>
                  <a:pt x="631380" y="1726933"/>
                </a:lnTo>
                <a:lnTo>
                  <a:pt x="672592" y="1745449"/>
                </a:lnTo>
                <a:lnTo>
                  <a:pt x="713181" y="1765071"/>
                </a:lnTo>
                <a:lnTo>
                  <a:pt x="753122" y="1785797"/>
                </a:lnTo>
                <a:lnTo>
                  <a:pt x="792403" y="1807616"/>
                </a:lnTo>
                <a:lnTo>
                  <a:pt x="830999" y="1830489"/>
                </a:lnTo>
                <a:lnTo>
                  <a:pt x="868883" y="1854415"/>
                </a:lnTo>
                <a:lnTo>
                  <a:pt x="906056" y="1879346"/>
                </a:lnTo>
                <a:lnTo>
                  <a:pt x="942467" y="1905292"/>
                </a:lnTo>
                <a:lnTo>
                  <a:pt x="978128" y="1932216"/>
                </a:lnTo>
                <a:lnTo>
                  <a:pt x="1013002" y="1960105"/>
                </a:lnTo>
                <a:lnTo>
                  <a:pt x="1047076" y="1988934"/>
                </a:lnTo>
                <a:lnTo>
                  <a:pt x="1080325" y="2018690"/>
                </a:lnTo>
                <a:lnTo>
                  <a:pt x="1112723" y="2049348"/>
                </a:lnTo>
                <a:lnTo>
                  <a:pt x="1144270" y="2080895"/>
                </a:lnTo>
                <a:lnTo>
                  <a:pt x="1174927" y="2113292"/>
                </a:lnTo>
                <a:lnTo>
                  <a:pt x="1204683" y="2146541"/>
                </a:lnTo>
                <a:lnTo>
                  <a:pt x="1233512" y="2180615"/>
                </a:lnTo>
                <a:lnTo>
                  <a:pt x="1261402" y="2215489"/>
                </a:lnTo>
                <a:lnTo>
                  <a:pt x="1288326" y="2251151"/>
                </a:lnTo>
                <a:lnTo>
                  <a:pt x="1314272" y="2287574"/>
                </a:lnTo>
                <a:lnTo>
                  <a:pt x="1339215" y="2324735"/>
                </a:lnTo>
                <a:lnTo>
                  <a:pt x="1363129" y="2362631"/>
                </a:lnTo>
                <a:lnTo>
                  <a:pt x="1386001" y="2401227"/>
                </a:lnTo>
                <a:lnTo>
                  <a:pt x="1407820" y="2440495"/>
                </a:lnTo>
                <a:lnTo>
                  <a:pt x="1428546" y="2480449"/>
                </a:lnTo>
                <a:lnTo>
                  <a:pt x="1448181" y="2521026"/>
                </a:lnTo>
                <a:lnTo>
                  <a:pt x="1466684" y="2562237"/>
                </a:lnTo>
                <a:lnTo>
                  <a:pt x="1484045" y="2604058"/>
                </a:lnTo>
                <a:lnTo>
                  <a:pt x="1500251" y="2646464"/>
                </a:lnTo>
                <a:lnTo>
                  <a:pt x="1515275" y="2689428"/>
                </a:lnTo>
                <a:lnTo>
                  <a:pt x="1529092" y="2732938"/>
                </a:lnTo>
                <a:lnTo>
                  <a:pt x="1541780" y="2777337"/>
                </a:lnTo>
                <a:lnTo>
                  <a:pt x="1553044" y="2821508"/>
                </a:lnTo>
                <a:lnTo>
                  <a:pt x="1563141" y="2866542"/>
                </a:lnTo>
                <a:lnTo>
                  <a:pt x="1571955" y="2912021"/>
                </a:lnTo>
                <a:lnTo>
                  <a:pt x="1579460" y="2957957"/>
                </a:lnTo>
                <a:lnTo>
                  <a:pt x="1585658" y="3004324"/>
                </a:lnTo>
                <a:lnTo>
                  <a:pt x="1590509" y="3051086"/>
                </a:lnTo>
                <a:lnTo>
                  <a:pt x="1593913" y="3097161"/>
                </a:lnTo>
                <a:lnTo>
                  <a:pt x="1596110" y="3146120"/>
                </a:lnTo>
                <a:lnTo>
                  <a:pt x="1596809" y="3193618"/>
                </a:lnTo>
                <a:lnTo>
                  <a:pt x="1906638" y="3193618"/>
                </a:lnTo>
                <a:close/>
              </a:path>
              <a:path w="4147185" h="3194050">
                <a:moveTo>
                  <a:pt x="1906638" y="643509"/>
                </a:moveTo>
                <a:lnTo>
                  <a:pt x="0" y="643509"/>
                </a:lnTo>
                <a:lnTo>
                  <a:pt x="0" y="953325"/>
                </a:lnTo>
                <a:lnTo>
                  <a:pt x="1906638" y="953325"/>
                </a:lnTo>
                <a:lnTo>
                  <a:pt x="1906638" y="643509"/>
                </a:lnTo>
                <a:close/>
              </a:path>
              <a:path w="4147185" h="3194050">
                <a:moveTo>
                  <a:pt x="1906638" y="0"/>
                </a:moveTo>
                <a:lnTo>
                  <a:pt x="0" y="0"/>
                </a:lnTo>
                <a:lnTo>
                  <a:pt x="0" y="309841"/>
                </a:lnTo>
                <a:lnTo>
                  <a:pt x="1906638" y="309841"/>
                </a:lnTo>
                <a:lnTo>
                  <a:pt x="1906638" y="0"/>
                </a:lnTo>
                <a:close/>
              </a:path>
              <a:path w="4147185" h="3194050">
                <a:moveTo>
                  <a:pt x="3503447" y="3193618"/>
                </a:moveTo>
                <a:lnTo>
                  <a:pt x="3502533" y="3145244"/>
                </a:lnTo>
                <a:lnTo>
                  <a:pt x="3499802" y="3097161"/>
                </a:lnTo>
                <a:lnTo>
                  <a:pt x="3495332" y="3049879"/>
                </a:lnTo>
                <a:lnTo>
                  <a:pt x="3489096" y="3002965"/>
                </a:lnTo>
                <a:lnTo>
                  <a:pt x="3481159" y="2956598"/>
                </a:lnTo>
                <a:lnTo>
                  <a:pt x="3471545" y="2910814"/>
                </a:lnTo>
                <a:lnTo>
                  <a:pt x="3460292" y="2865666"/>
                </a:lnTo>
                <a:lnTo>
                  <a:pt x="3447427" y="2821152"/>
                </a:lnTo>
                <a:lnTo>
                  <a:pt x="3432987" y="2777337"/>
                </a:lnTo>
                <a:lnTo>
                  <a:pt x="3417011" y="2734233"/>
                </a:lnTo>
                <a:lnTo>
                  <a:pt x="3399523" y="2691879"/>
                </a:lnTo>
                <a:lnTo>
                  <a:pt x="3380562" y="2650312"/>
                </a:lnTo>
                <a:lnTo>
                  <a:pt x="3360153" y="2609570"/>
                </a:lnTo>
                <a:lnTo>
                  <a:pt x="3338347" y="2569667"/>
                </a:lnTo>
                <a:lnTo>
                  <a:pt x="3315144" y="2530652"/>
                </a:lnTo>
                <a:lnTo>
                  <a:pt x="3290608" y="2492552"/>
                </a:lnTo>
                <a:lnTo>
                  <a:pt x="3264763" y="2455405"/>
                </a:lnTo>
                <a:lnTo>
                  <a:pt x="3237636" y="2419235"/>
                </a:lnTo>
                <a:lnTo>
                  <a:pt x="3209252" y="2384069"/>
                </a:lnTo>
                <a:lnTo>
                  <a:pt x="3179673" y="2349970"/>
                </a:lnTo>
                <a:lnTo>
                  <a:pt x="3148901" y="2316937"/>
                </a:lnTo>
                <a:lnTo>
                  <a:pt x="3116986" y="2285034"/>
                </a:lnTo>
                <a:lnTo>
                  <a:pt x="3083966" y="2254262"/>
                </a:lnTo>
                <a:lnTo>
                  <a:pt x="3049854" y="2224671"/>
                </a:lnTo>
                <a:lnTo>
                  <a:pt x="3014700" y="2196300"/>
                </a:lnTo>
                <a:lnTo>
                  <a:pt x="2978531" y="2169172"/>
                </a:lnTo>
                <a:lnTo>
                  <a:pt x="2941383" y="2143328"/>
                </a:lnTo>
                <a:lnTo>
                  <a:pt x="2903283" y="2118791"/>
                </a:lnTo>
                <a:lnTo>
                  <a:pt x="2864269" y="2095588"/>
                </a:lnTo>
                <a:lnTo>
                  <a:pt x="2824365" y="2073770"/>
                </a:lnTo>
                <a:lnTo>
                  <a:pt x="2783611" y="2053374"/>
                </a:lnTo>
                <a:lnTo>
                  <a:pt x="2742044" y="2034400"/>
                </a:lnTo>
                <a:lnTo>
                  <a:pt x="2699702" y="2016912"/>
                </a:lnTo>
                <a:lnTo>
                  <a:pt x="2656598" y="2000935"/>
                </a:lnTo>
                <a:lnTo>
                  <a:pt x="2612771" y="1986508"/>
                </a:lnTo>
                <a:lnTo>
                  <a:pt x="2568270" y="1973643"/>
                </a:lnTo>
                <a:lnTo>
                  <a:pt x="2523109" y="1962391"/>
                </a:lnTo>
                <a:lnTo>
                  <a:pt x="2477325" y="1952777"/>
                </a:lnTo>
                <a:lnTo>
                  <a:pt x="2430957" y="1944839"/>
                </a:lnTo>
                <a:lnTo>
                  <a:pt x="2384044" y="1938604"/>
                </a:lnTo>
                <a:lnTo>
                  <a:pt x="2336609" y="1934108"/>
                </a:lnTo>
                <a:lnTo>
                  <a:pt x="2288679" y="1931390"/>
                </a:lnTo>
                <a:lnTo>
                  <a:pt x="2240292" y="1930476"/>
                </a:lnTo>
                <a:lnTo>
                  <a:pt x="2240292" y="2240305"/>
                </a:lnTo>
                <a:lnTo>
                  <a:pt x="2287803" y="2241473"/>
                </a:lnTo>
                <a:lnTo>
                  <a:pt x="2334704" y="2244941"/>
                </a:lnTo>
                <a:lnTo>
                  <a:pt x="2380970" y="2250656"/>
                </a:lnTo>
                <a:lnTo>
                  <a:pt x="2426525" y="2258568"/>
                </a:lnTo>
                <a:lnTo>
                  <a:pt x="2471318" y="2268613"/>
                </a:lnTo>
                <a:lnTo>
                  <a:pt x="2515298" y="2280742"/>
                </a:lnTo>
                <a:lnTo>
                  <a:pt x="2558402" y="2294890"/>
                </a:lnTo>
                <a:lnTo>
                  <a:pt x="2600591" y="2311019"/>
                </a:lnTo>
                <a:lnTo>
                  <a:pt x="2641803" y="2329053"/>
                </a:lnTo>
                <a:lnTo>
                  <a:pt x="2681973" y="2348954"/>
                </a:lnTo>
                <a:lnTo>
                  <a:pt x="2721051" y="2370658"/>
                </a:lnTo>
                <a:lnTo>
                  <a:pt x="2758986" y="2394115"/>
                </a:lnTo>
                <a:lnTo>
                  <a:pt x="2795727" y="2419273"/>
                </a:lnTo>
                <a:lnTo>
                  <a:pt x="2831211" y="2446058"/>
                </a:lnTo>
                <a:lnTo>
                  <a:pt x="2865374" y="2474442"/>
                </a:lnTo>
                <a:lnTo>
                  <a:pt x="2898178" y="2504351"/>
                </a:lnTo>
                <a:lnTo>
                  <a:pt x="2929572" y="2535732"/>
                </a:lnTo>
                <a:lnTo>
                  <a:pt x="2959481" y="2568549"/>
                </a:lnTo>
                <a:lnTo>
                  <a:pt x="2987852" y="2602712"/>
                </a:lnTo>
                <a:lnTo>
                  <a:pt x="3014649" y="2638196"/>
                </a:lnTo>
                <a:lnTo>
                  <a:pt x="3039808" y="2674937"/>
                </a:lnTo>
                <a:lnTo>
                  <a:pt x="3063265" y="2712872"/>
                </a:lnTo>
                <a:lnTo>
                  <a:pt x="3084969" y="2751950"/>
                </a:lnTo>
                <a:lnTo>
                  <a:pt x="3104870" y="2792120"/>
                </a:lnTo>
                <a:lnTo>
                  <a:pt x="3122904" y="2833332"/>
                </a:lnTo>
                <a:lnTo>
                  <a:pt x="3139033" y="2875508"/>
                </a:lnTo>
                <a:lnTo>
                  <a:pt x="3153181" y="2918625"/>
                </a:lnTo>
                <a:lnTo>
                  <a:pt x="3165310" y="2962605"/>
                </a:lnTo>
                <a:lnTo>
                  <a:pt x="3175355" y="3007398"/>
                </a:lnTo>
                <a:lnTo>
                  <a:pt x="3183267" y="3052953"/>
                </a:lnTo>
                <a:lnTo>
                  <a:pt x="3188982" y="3099219"/>
                </a:lnTo>
                <a:lnTo>
                  <a:pt x="3192449" y="3146120"/>
                </a:lnTo>
                <a:lnTo>
                  <a:pt x="3193618" y="3193618"/>
                </a:lnTo>
                <a:lnTo>
                  <a:pt x="3503447" y="3193618"/>
                </a:lnTo>
                <a:close/>
              </a:path>
              <a:path w="4147185" h="3194050">
                <a:moveTo>
                  <a:pt x="4146931" y="643509"/>
                </a:moveTo>
                <a:lnTo>
                  <a:pt x="2240292" y="643509"/>
                </a:lnTo>
                <a:lnTo>
                  <a:pt x="2240292" y="953325"/>
                </a:lnTo>
                <a:lnTo>
                  <a:pt x="4146931" y="953325"/>
                </a:lnTo>
                <a:lnTo>
                  <a:pt x="4146931" y="643509"/>
                </a:lnTo>
                <a:close/>
              </a:path>
              <a:path w="4147185" h="3194050">
                <a:moveTo>
                  <a:pt x="4146931" y="0"/>
                </a:moveTo>
                <a:lnTo>
                  <a:pt x="2240292" y="0"/>
                </a:lnTo>
                <a:lnTo>
                  <a:pt x="2240292" y="309841"/>
                </a:lnTo>
                <a:lnTo>
                  <a:pt x="4146931" y="309841"/>
                </a:lnTo>
                <a:lnTo>
                  <a:pt x="4146931" y="0"/>
                </a:lnTo>
                <a:close/>
              </a:path>
              <a:path w="4147185" h="3194050">
                <a:moveTo>
                  <a:pt x="4146943" y="3193618"/>
                </a:moveTo>
                <a:lnTo>
                  <a:pt x="4146334" y="3145244"/>
                </a:lnTo>
                <a:lnTo>
                  <a:pt x="4144530" y="3097161"/>
                </a:lnTo>
                <a:lnTo>
                  <a:pt x="4141533" y="3049384"/>
                </a:lnTo>
                <a:lnTo>
                  <a:pt x="4137380" y="3001937"/>
                </a:lnTo>
                <a:lnTo>
                  <a:pt x="4132059" y="2954820"/>
                </a:lnTo>
                <a:lnTo>
                  <a:pt x="4125595" y="2908046"/>
                </a:lnTo>
                <a:lnTo>
                  <a:pt x="4118000" y="2861640"/>
                </a:lnTo>
                <a:lnTo>
                  <a:pt x="4109301" y="2815615"/>
                </a:lnTo>
                <a:lnTo>
                  <a:pt x="4099496" y="2769984"/>
                </a:lnTo>
                <a:lnTo>
                  <a:pt x="4088600" y="2724759"/>
                </a:lnTo>
                <a:lnTo>
                  <a:pt x="4076636" y="2679954"/>
                </a:lnTo>
                <a:lnTo>
                  <a:pt x="4063619" y="2635593"/>
                </a:lnTo>
                <a:lnTo>
                  <a:pt x="4049560" y="2591676"/>
                </a:lnTo>
                <a:lnTo>
                  <a:pt x="4034472" y="2548229"/>
                </a:lnTo>
                <a:lnTo>
                  <a:pt x="4018381" y="2505252"/>
                </a:lnTo>
                <a:lnTo>
                  <a:pt x="4001287" y="2462784"/>
                </a:lnTo>
                <a:lnTo>
                  <a:pt x="3983202" y="2420810"/>
                </a:lnTo>
                <a:lnTo>
                  <a:pt x="3964152" y="2379370"/>
                </a:lnTo>
                <a:lnTo>
                  <a:pt x="3944137" y="2338463"/>
                </a:lnTo>
                <a:lnTo>
                  <a:pt x="3923195" y="2298103"/>
                </a:lnTo>
                <a:lnTo>
                  <a:pt x="3901313" y="2258314"/>
                </a:lnTo>
                <a:lnTo>
                  <a:pt x="3878529" y="2219109"/>
                </a:lnTo>
                <a:lnTo>
                  <a:pt x="3854843" y="2180501"/>
                </a:lnTo>
                <a:lnTo>
                  <a:pt x="3830282" y="2142490"/>
                </a:lnTo>
                <a:lnTo>
                  <a:pt x="3804843" y="2105113"/>
                </a:lnTo>
                <a:lnTo>
                  <a:pt x="3778542" y="2068372"/>
                </a:lnTo>
                <a:lnTo>
                  <a:pt x="3751415" y="2032279"/>
                </a:lnTo>
                <a:lnTo>
                  <a:pt x="3723462" y="1996859"/>
                </a:lnTo>
                <a:lnTo>
                  <a:pt x="3694696" y="1962124"/>
                </a:lnTo>
                <a:lnTo>
                  <a:pt x="3665131" y="1928075"/>
                </a:lnTo>
                <a:lnTo>
                  <a:pt x="3634778" y="1894751"/>
                </a:lnTo>
                <a:lnTo>
                  <a:pt x="3603663" y="1862137"/>
                </a:lnTo>
                <a:lnTo>
                  <a:pt x="3571786" y="1830273"/>
                </a:lnTo>
                <a:lnTo>
                  <a:pt x="3539185" y="1799158"/>
                </a:lnTo>
                <a:lnTo>
                  <a:pt x="3505847" y="1768805"/>
                </a:lnTo>
                <a:lnTo>
                  <a:pt x="3471799" y="1739239"/>
                </a:lnTo>
                <a:lnTo>
                  <a:pt x="3437064" y="1710474"/>
                </a:lnTo>
                <a:lnTo>
                  <a:pt x="3401644" y="1682508"/>
                </a:lnTo>
                <a:lnTo>
                  <a:pt x="3365550" y="1655381"/>
                </a:lnTo>
                <a:lnTo>
                  <a:pt x="3328809" y="1629092"/>
                </a:lnTo>
                <a:lnTo>
                  <a:pt x="3291433" y="1603654"/>
                </a:lnTo>
                <a:lnTo>
                  <a:pt x="3253435" y="1579079"/>
                </a:lnTo>
                <a:lnTo>
                  <a:pt x="3214814" y="1555407"/>
                </a:lnTo>
                <a:lnTo>
                  <a:pt x="3175609" y="1532610"/>
                </a:lnTo>
                <a:lnTo>
                  <a:pt x="3135820" y="1510741"/>
                </a:lnTo>
                <a:lnTo>
                  <a:pt x="3095460" y="1489786"/>
                </a:lnTo>
                <a:lnTo>
                  <a:pt x="3054553" y="1469783"/>
                </a:lnTo>
                <a:lnTo>
                  <a:pt x="3013113" y="1450733"/>
                </a:lnTo>
                <a:lnTo>
                  <a:pt x="2971152" y="1432648"/>
                </a:lnTo>
                <a:lnTo>
                  <a:pt x="2928670" y="1415554"/>
                </a:lnTo>
                <a:lnTo>
                  <a:pt x="2885694" y="1399451"/>
                </a:lnTo>
                <a:lnTo>
                  <a:pt x="2842247" y="1384363"/>
                </a:lnTo>
                <a:lnTo>
                  <a:pt x="2798330" y="1370304"/>
                </a:lnTo>
                <a:lnTo>
                  <a:pt x="2753969" y="1357287"/>
                </a:lnTo>
                <a:lnTo>
                  <a:pt x="2709164" y="1345336"/>
                </a:lnTo>
                <a:lnTo>
                  <a:pt x="2663939" y="1334439"/>
                </a:lnTo>
                <a:lnTo>
                  <a:pt x="2618308" y="1324635"/>
                </a:lnTo>
                <a:lnTo>
                  <a:pt x="2572283" y="1315935"/>
                </a:lnTo>
                <a:lnTo>
                  <a:pt x="2525877" y="1308341"/>
                </a:lnTo>
                <a:lnTo>
                  <a:pt x="2479103" y="1301877"/>
                </a:lnTo>
                <a:lnTo>
                  <a:pt x="2431986" y="1296555"/>
                </a:lnTo>
                <a:lnTo>
                  <a:pt x="2384526" y="1292390"/>
                </a:lnTo>
                <a:lnTo>
                  <a:pt x="2336749" y="1289405"/>
                </a:lnTo>
                <a:lnTo>
                  <a:pt x="2288667" y="1287602"/>
                </a:lnTo>
                <a:lnTo>
                  <a:pt x="2240292" y="1286992"/>
                </a:lnTo>
                <a:lnTo>
                  <a:pt x="2240292" y="1596809"/>
                </a:lnTo>
                <a:lnTo>
                  <a:pt x="2288159" y="1597520"/>
                </a:lnTo>
                <a:lnTo>
                  <a:pt x="2335682" y="1599628"/>
                </a:lnTo>
                <a:lnTo>
                  <a:pt x="2382824" y="1603121"/>
                </a:lnTo>
                <a:lnTo>
                  <a:pt x="2429599" y="1607972"/>
                </a:lnTo>
                <a:lnTo>
                  <a:pt x="2475954" y="1614157"/>
                </a:lnTo>
                <a:lnTo>
                  <a:pt x="2521889" y="1621675"/>
                </a:lnTo>
                <a:lnTo>
                  <a:pt x="2567381" y="1630476"/>
                </a:lnTo>
                <a:lnTo>
                  <a:pt x="2612415" y="1640573"/>
                </a:lnTo>
                <a:lnTo>
                  <a:pt x="2656954" y="1651927"/>
                </a:lnTo>
                <a:lnTo>
                  <a:pt x="2700985" y="1664525"/>
                </a:lnTo>
                <a:lnTo>
                  <a:pt x="2744495" y="1678355"/>
                </a:lnTo>
                <a:lnTo>
                  <a:pt x="2787459" y="1693367"/>
                </a:lnTo>
                <a:lnTo>
                  <a:pt x="2829864" y="1709572"/>
                </a:lnTo>
                <a:lnTo>
                  <a:pt x="2871673" y="1726933"/>
                </a:lnTo>
                <a:lnTo>
                  <a:pt x="2912884" y="1745449"/>
                </a:lnTo>
                <a:lnTo>
                  <a:pt x="2953474" y="1765071"/>
                </a:lnTo>
                <a:lnTo>
                  <a:pt x="2993415" y="1785797"/>
                </a:lnTo>
                <a:lnTo>
                  <a:pt x="3032696" y="1807616"/>
                </a:lnTo>
                <a:lnTo>
                  <a:pt x="3071291" y="1830489"/>
                </a:lnTo>
                <a:lnTo>
                  <a:pt x="3109176" y="1854415"/>
                </a:lnTo>
                <a:lnTo>
                  <a:pt x="3146348" y="1879346"/>
                </a:lnTo>
                <a:lnTo>
                  <a:pt x="3182772" y="1905292"/>
                </a:lnTo>
                <a:lnTo>
                  <a:pt x="3218434" y="1932216"/>
                </a:lnTo>
                <a:lnTo>
                  <a:pt x="3253308" y="1960105"/>
                </a:lnTo>
                <a:lnTo>
                  <a:pt x="3287369" y="1988934"/>
                </a:lnTo>
                <a:lnTo>
                  <a:pt x="3320618" y="2018690"/>
                </a:lnTo>
                <a:lnTo>
                  <a:pt x="3353028" y="2049348"/>
                </a:lnTo>
                <a:lnTo>
                  <a:pt x="3384562" y="2080895"/>
                </a:lnTo>
                <a:lnTo>
                  <a:pt x="3415220" y="2113292"/>
                </a:lnTo>
                <a:lnTo>
                  <a:pt x="3444976" y="2146541"/>
                </a:lnTo>
                <a:lnTo>
                  <a:pt x="3473818" y="2180615"/>
                </a:lnTo>
                <a:lnTo>
                  <a:pt x="3501707" y="2215489"/>
                </a:lnTo>
                <a:lnTo>
                  <a:pt x="3528631" y="2251151"/>
                </a:lnTo>
                <a:lnTo>
                  <a:pt x="3554565" y="2287574"/>
                </a:lnTo>
                <a:lnTo>
                  <a:pt x="3579507" y="2324735"/>
                </a:lnTo>
                <a:lnTo>
                  <a:pt x="3603434" y="2362631"/>
                </a:lnTo>
                <a:lnTo>
                  <a:pt x="3626307" y="2401227"/>
                </a:lnTo>
                <a:lnTo>
                  <a:pt x="3648113" y="2440495"/>
                </a:lnTo>
                <a:lnTo>
                  <a:pt x="3668852" y="2480449"/>
                </a:lnTo>
                <a:lnTo>
                  <a:pt x="3688473" y="2521026"/>
                </a:lnTo>
                <a:lnTo>
                  <a:pt x="3706977" y="2562237"/>
                </a:lnTo>
                <a:lnTo>
                  <a:pt x="3724351" y="2604058"/>
                </a:lnTo>
                <a:lnTo>
                  <a:pt x="3740556" y="2646464"/>
                </a:lnTo>
                <a:lnTo>
                  <a:pt x="3755567" y="2689428"/>
                </a:lnTo>
                <a:lnTo>
                  <a:pt x="3769385" y="2732938"/>
                </a:lnTo>
                <a:lnTo>
                  <a:pt x="3782085" y="2777337"/>
                </a:lnTo>
                <a:lnTo>
                  <a:pt x="3793337" y="2821508"/>
                </a:lnTo>
                <a:lnTo>
                  <a:pt x="3803434" y="2866542"/>
                </a:lnTo>
                <a:lnTo>
                  <a:pt x="3812248" y="2912021"/>
                </a:lnTo>
                <a:lnTo>
                  <a:pt x="3819766" y="2957957"/>
                </a:lnTo>
                <a:lnTo>
                  <a:pt x="3825951" y="3004324"/>
                </a:lnTo>
                <a:lnTo>
                  <a:pt x="3830802" y="3051086"/>
                </a:lnTo>
                <a:lnTo>
                  <a:pt x="3834206" y="3097161"/>
                </a:lnTo>
                <a:lnTo>
                  <a:pt x="3836403" y="3146120"/>
                </a:lnTo>
                <a:lnTo>
                  <a:pt x="3837101" y="3193618"/>
                </a:lnTo>
                <a:lnTo>
                  <a:pt x="4146943" y="3193618"/>
                </a:lnTo>
                <a:close/>
              </a:path>
            </a:pathLst>
          </a:custGeom>
          <a:solidFill>
            <a:srgbClr val="C7191C"/>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E4E13977-46D5-625F-52BD-39912196369A}"/>
              </a:ext>
            </a:extLst>
          </p:cNvPr>
          <p:cNvSpPr/>
          <p:nvPr userDrawn="1"/>
        </p:nvSpPr>
        <p:spPr>
          <a:xfrm>
            <a:off x="10686480" y="4571679"/>
            <a:ext cx="1156430" cy="1936875"/>
          </a:xfrm>
          <a:custGeom>
            <a:avLst/>
            <a:gdLst/>
            <a:ahLst/>
            <a:cxnLst/>
            <a:rect l="l" t="t" r="r" b="b"/>
            <a:pathLst>
              <a:path w="1906905" h="3194050">
                <a:moveTo>
                  <a:pt x="1906643" y="1286976"/>
                </a:moveTo>
                <a:lnTo>
                  <a:pt x="1858268" y="1287581"/>
                </a:lnTo>
                <a:lnTo>
                  <a:pt x="1810185" y="1289386"/>
                </a:lnTo>
                <a:lnTo>
                  <a:pt x="1762409" y="1292378"/>
                </a:lnTo>
                <a:lnTo>
                  <a:pt x="1714954" y="1296541"/>
                </a:lnTo>
                <a:lnTo>
                  <a:pt x="1667835" y="1301861"/>
                </a:lnTo>
                <a:lnTo>
                  <a:pt x="1621066" y="1308324"/>
                </a:lnTo>
                <a:lnTo>
                  <a:pt x="1574661" y="1315916"/>
                </a:lnTo>
                <a:lnTo>
                  <a:pt x="1528635" y="1324621"/>
                </a:lnTo>
                <a:lnTo>
                  <a:pt x="1483003" y="1334426"/>
                </a:lnTo>
                <a:lnTo>
                  <a:pt x="1437778" y="1345316"/>
                </a:lnTo>
                <a:lnTo>
                  <a:pt x="1392975" y="1357277"/>
                </a:lnTo>
                <a:lnTo>
                  <a:pt x="1348609" y="1370294"/>
                </a:lnTo>
                <a:lnTo>
                  <a:pt x="1304694" y="1384352"/>
                </a:lnTo>
                <a:lnTo>
                  <a:pt x="1261244" y="1399439"/>
                </a:lnTo>
                <a:lnTo>
                  <a:pt x="1218274" y="1415538"/>
                </a:lnTo>
                <a:lnTo>
                  <a:pt x="1175798" y="1432636"/>
                </a:lnTo>
                <a:lnTo>
                  <a:pt x="1133831" y="1450718"/>
                </a:lnTo>
                <a:lnTo>
                  <a:pt x="1092386" y="1469771"/>
                </a:lnTo>
                <a:lnTo>
                  <a:pt x="1051479" y="1489778"/>
                </a:lnTo>
                <a:lnTo>
                  <a:pt x="1011124" y="1510726"/>
                </a:lnTo>
                <a:lnTo>
                  <a:pt x="971335" y="1532602"/>
                </a:lnTo>
                <a:lnTo>
                  <a:pt x="932127" y="1555389"/>
                </a:lnTo>
                <a:lnTo>
                  <a:pt x="893514" y="1579074"/>
                </a:lnTo>
                <a:lnTo>
                  <a:pt x="855510" y="1603642"/>
                </a:lnTo>
                <a:lnTo>
                  <a:pt x="818131" y="1629079"/>
                </a:lnTo>
                <a:lnTo>
                  <a:pt x="781389" y="1655371"/>
                </a:lnTo>
                <a:lnTo>
                  <a:pt x="745300" y="1682503"/>
                </a:lnTo>
                <a:lnTo>
                  <a:pt x="709879" y="1710460"/>
                </a:lnTo>
                <a:lnTo>
                  <a:pt x="675139" y="1739229"/>
                </a:lnTo>
                <a:lnTo>
                  <a:pt x="641095" y="1768795"/>
                </a:lnTo>
                <a:lnTo>
                  <a:pt x="607761" y="1799143"/>
                </a:lnTo>
                <a:lnTo>
                  <a:pt x="575152" y="1830259"/>
                </a:lnTo>
                <a:lnTo>
                  <a:pt x="543282" y="1862129"/>
                </a:lnTo>
                <a:lnTo>
                  <a:pt x="512166" y="1894737"/>
                </a:lnTo>
                <a:lnTo>
                  <a:pt x="481818" y="1928071"/>
                </a:lnTo>
                <a:lnTo>
                  <a:pt x="452252" y="1962115"/>
                </a:lnTo>
                <a:lnTo>
                  <a:pt x="423484" y="1996855"/>
                </a:lnTo>
                <a:lnTo>
                  <a:pt x="395526" y="2032277"/>
                </a:lnTo>
                <a:lnTo>
                  <a:pt x="368394" y="2068366"/>
                </a:lnTo>
                <a:lnTo>
                  <a:pt x="342103" y="2105107"/>
                </a:lnTo>
                <a:lnTo>
                  <a:pt x="316665" y="2142487"/>
                </a:lnTo>
                <a:lnTo>
                  <a:pt x="292023" y="2180612"/>
                </a:lnTo>
                <a:lnTo>
                  <a:pt x="268412" y="2219104"/>
                </a:lnTo>
                <a:lnTo>
                  <a:pt x="245625" y="2258312"/>
                </a:lnTo>
                <a:lnTo>
                  <a:pt x="223750" y="2298101"/>
                </a:lnTo>
                <a:lnTo>
                  <a:pt x="202801" y="2338456"/>
                </a:lnTo>
                <a:lnTo>
                  <a:pt x="182794" y="2379363"/>
                </a:lnTo>
                <a:lnTo>
                  <a:pt x="163742" y="2420807"/>
                </a:lnTo>
                <a:lnTo>
                  <a:pt x="145660" y="2462774"/>
                </a:lnTo>
                <a:lnTo>
                  <a:pt x="128562" y="2505250"/>
                </a:lnTo>
                <a:lnTo>
                  <a:pt x="112462" y="2548221"/>
                </a:lnTo>
                <a:lnTo>
                  <a:pt x="97376" y="2591670"/>
                </a:lnTo>
                <a:lnTo>
                  <a:pt x="83317" y="2635586"/>
                </a:lnTo>
                <a:lnTo>
                  <a:pt x="70300" y="2679952"/>
                </a:lnTo>
                <a:lnTo>
                  <a:pt x="58339" y="2724755"/>
                </a:lnTo>
                <a:lnTo>
                  <a:pt x="47449" y="2769979"/>
                </a:lnTo>
                <a:lnTo>
                  <a:pt x="37644" y="2815612"/>
                </a:lnTo>
                <a:lnTo>
                  <a:pt x="28939" y="2861638"/>
                </a:lnTo>
                <a:lnTo>
                  <a:pt x="21348" y="2908042"/>
                </a:lnTo>
                <a:lnTo>
                  <a:pt x="14885" y="2954812"/>
                </a:lnTo>
                <a:lnTo>
                  <a:pt x="9564" y="3001931"/>
                </a:lnTo>
                <a:lnTo>
                  <a:pt x="5401" y="3049385"/>
                </a:lnTo>
                <a:lnTo>
                  <a:pt x="2410" y="3097161"/>
                </a:lnTo>
                <a:lnTo>
                  <a:pt x="605" y="3145239"/>
                </a:lnTo>
                <a:lnTo>
                  <a:pt x="0" y="3193620"/>
                </a:lnTo>
                <a:lnTo>
                  <a:pt x="309833" y="3193620"/>
                </a:lnTo>
                <a:lnTo>
                  <a:pt x="310535" y="3146117"/>
                </a:lnTo>
                <a:lnTo>
                  <a:pt x="312605" y="3099208"/>
                </a:lnTo>
                <a:lnTo>
                  <a:pt x="316136" y="3051086"/>
                </a:lnTo>
                <a:lnTo>
                  <a:pt x="320986" y="3004319"/>
                </a:lnTo>
                <a:lnTo>
                  <a:pt x="327177" y="2957958"/>
                </a:lnTo>
                <a:lnTo>
                  <a:pt x="334689" y="2912022"/>
                </a:lnTo>
                <a:lnTo>
                  <a:pt x="343502" y="2866531"/>
                </a:lnTo>
                <a:lnTo>
                  <a:pt x="353687" y="2821151"/>
                </a:lnTo>
                <a:lnTo>
                  <a:pt x="364952" y="2776966"/>
                </a:lnTo>
                <a:lnTo>
                  <a:pt x="377549" y="2732931"/>
                </a:lnTo>
                <a:lnTo>
                  <a:pt x="391369" y="2689420"/>
                </a:lnTo>
                <a:lnTo>
                  <a:pt x="406389" y="2646455"/>
                </a:lnTo>
                <a:lnTo>
                  <a:pt x="422592" y="2604054"/>
                </a:lnTo>
                <a:lnTo>
                  <a:pt x="439956" y="2562238"/>
                </a:lnTo>
                <a:lnTo>
                  <a:pt x="458463" y="2521027"/>
                </a:lnTo>
                <a:lnTo>
                  <a:pt x="478091" y="2480440"/>
                </a:lnTo>
                <a:lnTo>
                  <a:pt x="498822" y="2440497"/>
                </a:lnTo>
                <a:lnTo>
                  <a:pt x="520635" y="2401218"/>
                </a:lnTo>
                <a:lnTo>
                  <a:pt x="543511" y="2362624"/>
                </a:lnTo>
                <a:lnTo>
                  <a:pt x="567428" y="2324734"/>
                </a:lnTo>
                <a:lnTo>
                  <a:pt x="592369" y="2287568"/>
                </a:lnTo>
                <a:lnTo>
                  <a:pt x="618312" y="2251145"/>
                </a:lnTo>
                <a:lnTo>
                  <a:pt x="645238" y="2215487"/>
                </a:lnTo>
                <a:lnTo>
                  <a:pt x="673229" y="2180490"/>
                </a:lnTo>
                <a:lnTo>
                  <a:pt x="701958" y="2146540"/>
                </a:lnTo>
                <a:lnTo>
                  <a:pt x="731713" y="2113293"/>
                </a:lnTo>
                <a:lnTo>
                  <a:pt x="762371" y="2080888"/>
                </a:lnTo>
                <a:lnTo>
                  <a:pt x="793912" y="2049347"/>
                </a:lnTo>
                <a:lnTo>
                  <a:pt x="826316" y="2018689"/>
                </a:lnTo>
                <a:lnTo>
                  <a:pt x="859564" y="1988935"/>
                </a:lnTo>
                <a:lnTo>
                  <a:pt x="893635" y="1960103"/>
                </a:lnTo>
                <a:lnTo>
                  <a:pt x="928510" y="1932214"/>
                </a:lnTo>
                <a:lnTo>
                  <a:pt x="964169" y="1905289"/>
                </a:lnTo>
                <a:lnTo>
                  <a:pt x="1000591" y="1879345"/>
                </a:lnTo>
                <a:lnTo>
                  <a:pt x="1037757" y="1854405"/>
                </a:lnTo>
                <a:lnTo>
                  <a:pt x="1075648" y="1830487"/>
                </a:lnTo>
                <a:lnTo>
                  <a:pt x="1114242" y="1807612"/>
                </a:lnTo>
                <a:lnTo>
                  <a:pt x="1153520" y="1785799"/>
                </a:lnTo>
                <a:lnTo>
                  <a:pt x="1193463" y="1765068"/>
                </a:lnTo>
                <a:lnTo>
                  <a:pt x="1234050" y="1745439"/>
                </a:lnTo>
                <a:lnTo>
                  <a:pt x="1275262" y="1726933"/>
                </a:lnTo>
                <a:lnTo>
                  <a:pt x="1317078" y="1709568"/>
                </a:lnTo>
                <a:lnTo>
                  <a:pt x="1359478" y="1693366"/>
                </a:lnTo>
                <a:lnTo>
                  <a:pt x="1402444" y="1678345"/>
                </a:lnTo>
                <a:lnTo>
                  <a:pt x="1445954" y="1664526"/>
                </a:lnTo>
                <a:lnTo>
                  <a:pt x="1489989" y="1651929"/>
                </a:lnTo>
                <a:lnTo>
                  <a:pt x="1534530" y="1640573"/>
                </a:lnTo>
                <a:lnTo>
                  <a:pt x="1579555" y="1630478"/>
                </a:lnTo>
                <a:lnTo>
                  <a:pt x="1625045" y="1621665"/>
                </a:lnTo>
                <a:lnTo>
                  <a:pt x="1670981" y="1614153"/>
                </a:lnTo>
                <a:lnTo>
                  <a:pt x="1717342" y="1607963"/>
                </a:lnTo>
                <a:lnTo>
                  <a:pt x="1764109" y="1603113"/>
                </a:lnTo>
                <a:lnTo>
                  <a:pt x="1811261" y="1599624"/>
                </a:lnTo>
                <a:lnTo>
                  <a:pt x="1858779" y="1597517"/>
                </a:lnTo>
                <a:lnTo>
                  <a:pt x="1906643" y="1596810"/>
                </a:lnTo>
                <a:lnTo>
                  <a:pt x="1906643" y="1286976"/>
                </a:lnTo>
                <a:close/>
              </a:path>
              <a:path w="1906905" h="3194050">
                <a:moveTo>
                  <a:pt x="1906643" y="1930464"/>
                </a:moveTo>
                <a:lnTo>
                  <a:pt x="1858261" y="1931378"/>
                </a:lnTo>
                <a:lnTo>
                  <a:pt x="1810334" y="1934098"/>
                </a:lnTo>
                <a:lnTo>
                  <a:pt x="1762895" y="1938590"/>
                </a:lnTo>
                <a:lnTo>
                  <a:pt x="1715976" y="1944822"/>
                </a:lnTo>
                <a:lnTo>
                  <a:pt x="1669611" y="1952761"/>
                </a:lnTo>
                <a:lnTo>
                  <a:pt x="1623832" y="1962373"/>
                </a:lnTo>
                <a:lnTo>
                  <a:pt x="1578673" y="1973627"/>
                </a:lnTo>
                <a:lnTo>
                  <a:pt x="1534167" y="1986488"/>
                </a:lnTo>
                <a:lnTo>
                  <a:pt x="1490346" y="2000925"/>
                </a:lnTo>
                <a:lnTo>
                  <a:pt x="1447243" y="2016903"/>
                </a:lnTo>
                <a:lnTo>
                  <a:pt x="1404892" y="2034391"/>
                </a:lnTo>
                <a:lnTo>
                  <a:pt x="1363324" y="2053355"/>
                </a:lnTo>
                <a:lnTo>
                  <a:pt x="1322574" y="2073762"/>
                </a:lnTo>
                <a:lnTo>
                  <a:pt x="1282674" y="2095579"/>
                </a:lnTo>
                <a:lnTo>
                  <a:pt x="1243658" y="2118773"/>
                </a:lnTo>
                <a:lnTo>
                  <a:pt x="1205557" y="2143312"/>
                </a:lnTo>
                <a:lnTo>
                  <a:pt x="1168405" y="2169163"/>
                </a:lnTo>
                <a:lnTo>
                  <a:pt x="1132235" y="2196291"/>
                </a:lnTo>
                <a:lnTo>
                  <a:pt x="1097081" y="2224666"/>
                </a:lnTo>
                <a:lnTo>
                  <a:pt x="1062973" y="2254252"/>
                </a:lnTo>
                <a:lnTo>
                  <a:pt x="1029947" y="2285019"/>
                </a:lnTo>
                <a:lnTo>
                  <a:pt x="998034" y="2316932"/>
                </a:lnTo>
                <a:lnTo>
                  <a:pt x="967269" y="2349958"/>
                </a:lnTo>
                <a:lnTo>
                  <a:pt x="937682" y="2384066"/>
                </a:lnTo>
                <a:lnTo>
                  <a:pt x="909275" y="2419266"/>
                </a:lnTo>
                <a:lnTo>
                  <a:pt x="882180" y="2455391"/>
                </a:lnTo>
                <a:lnTo>
                  <a:pt x="856330" y="2492543"/>
                </a:lnTo>
                <a:lnTo>
                  <a:pt x="831792" y="2530644"/>
                </a:lnTo>
                <a:lnTo>
                  <a:pt x="808598" y="2569660"/>
                </a:lnTo>
                <a:lnTo>
                  <a:pt x="786781" y="2609560"/>
                </a:lnTo>
                <a:lnTo>
                  <a:pt x="766375" y="2650310"/>
                </a:lnTo>
                <a:lnTo>
                  <a:pt x="747411" y="2691877"/>
                </a:lnTo>
                <a:lnTo>
                  <a:pt x="729924" y="2734228"/>
                </a:lnTo>
                <a:lnTo>
                  <a:pt x="713946" y="2777330"/>
                </a:lnTo>
                <a:lnTo>
                  <a:pt x="699510" y="2821151"/>
                </a:lnTo>
                <a:lnTo>
                  <a:pt x="686649" y="2865657"/>
                </a:lnTo>
                <a:lnTo>
                  <a:pt x="675396" y="2910815"/>
                </a:lnTo>
                <a:lnTo>
                  <a:pt x="665783" y="2956593"/>
                </a:lnTo>
                <a:lnTo>
                  <a:pt x="657845" y="3002957"/>
                </a:lnTo>
                <a:lnTo>
                  <a:pt x="651613" y="3049875"/>
                </a:lnTo>
                <a:lnTo>
                  <a:pt x="647135" y="3097161"/>
                </a:lnTo>
                <a:lnTo>
                  <a:pt x="644402" y="3145239"/>
                </a:lnTo>
                <a:lnTo>
                  <a:pt x="643488" y="3193620"/>
                </a:lnTo>
                <a:lnTo>
                  <a:pt x="953321" y="3193620"/>
                </a:lnTo>
                <a:lnTo>
                  <a:pt x="954490" y="3146117"/>
                </a:lnTo>
                <a:lnTo>
                  <a:pt x="957961" y="3099208"/>
                </a:lnTo>
                <a:lnTo>
                  <a:pt x="963678" y="3052949"/>
                </a:lnTo>
                <a:lnTo>
                  <a:pt x="971587" y="3007395"/>
                </a:lnTo>
                <a:lnTo>
                  <a:pt x="981632" y="2962600"/>
                </a:lnTo>
                <a:lnTo>
                  <a:pt x="993758" y="2918619"/>
                </a:lnTo>
                <a:lnTo>
                  <a:pt x="1007910" y="2875509"/>
                </a:lnTo>
                <a:lnTo>
                  <a:pt x="1024033" y="2833323"/>
                </a:lnTo>
                <a:lnTo>
                  <a:pt x="1042073" y="2792116"/>
                </a:lnTo>
                <a:lnTo>
                  <a:pt x="1061973" y="2751945"/>
                </a:lnTo>
                <a:lnTo>
                  <a:pt x="1083680" y="2712864"/>
                </a:lnTo>
                <a:lnTo>
                  <a:pt x="1107137" y="2674927"/>
                </a:lnTo>
                <a:lnTo>
                  <a:pt x="1132289" y="2638191"/>
                </a:lnTo>
                <a:lnTo>
                  <a:pt x="1159083" y="2602710"/>
                </a:lnTo>
                <a:lnTo>
                  <a:pt x="1187462" y="2568539"/>
                </a:lnTo>
                <a:lnTo>
                  <a:pt x="1217372" y="2535734"/>
                </a:lnTo>
                <a:lnTo>
                  <a:pt x="1248757" y="2504348"/>
                </a:lnTo>
                <a:lnTo>
                  <a:pt x="1281563" y="2474439"/>
                </a:lnTo>
                <a:lnTo>
                  <a:pt x="1315733" y="2446060"/>
                </a:lnTo>
                <a:lnTo>
                  <a:pt x="1351280" y="2419221"/>
                </a:lnTo>
                <a:lnTo>
                  <a:pt x="1387951" y="2394113"/>
                </a:lnTo>
                <a:lnTo>
                  <a:pt x="1425887" y="2370656"/>
                </a:lnTo>
                <a:lnTo>
                  <a:pt x="1464968" y="2348950"/>
                </a:lnTo>
                <a:lnTo>
                  <a:pt x="1505140" y="2329049"/>
                </a:lnTo>
                <a:lnTo>
                  <a:pt x="1546346" y="2311010"/>
                </a:lnTo>
                <a:lnTo>
                  <a:pt x="1588532" y="2294887"/>
                </a:lnTo>
                <a:lnTo>
                  <a:pt x="1631643" y="2280734"/>
                </a:lnTo>
                <a:lnTo>
                  <a:pt x="1675623" y="2268608"/>
                </a:lnTo>
                <a:lnTo>
                  <a:pt x="1720418" y="2258563"/>
                </a:lnTo>
                <a:lnTo>
                  <a:pt x="1765973" y="2250655"/>
                </a:lnTo>
                <a:lnTo>
                  <a:pt x="1812232" y="2244938"/>
                </a:lnTo>
                <a:lnTo>
                  <a:pt x="1859140" y="2241467"/>
                </a:lnTo>
                <a:lnTo>
                  <a:pt x="1906643" y="2240298"/>
                </a:lnTo>
                <a:lnTo>
                  <a:pt x="1906643" y="1930464"/>
                </a:lnTo>
                <a:close/>
              </a:path>
              <a:path w="1906905" h="3194050">
                <a:moveTo>
                  <a:pt x="1906633" y="643488"/>
                </a:moveTo>
                <a:lnTo>
                  <a:pt x="0" y="643488"/>
                </a:lnTo>
                <a:lnTo>
                  <a:pt x="0" y="953321"/>
                </a:lnTo>
                <a:lnTo>
                  <a:pt x="1906633" y="953321"/>
                </a:lnTo>
                <a:lnTo>
                  <a:pt x="1906633" y="643488"/>
                </a:lnTo>
                <a:close/>
              </a:path>
              <a:path w="1906905" h="3194050">
                <a:moveTo>
                  <a:pt x="1906633" y="0"/>
                </a:moveTo>
                <a:lnTo>
                  <a:pt x="0" y="0"/>
                </a:lnTo>
                <a:lnTo>
                  <a:pt x="0" y="309833"/>
                </a:lnTo>
                <a:lnTo>
                  <a:pt x="1906633" y="309833"/>
                </a:lnTo>
                <a:lnTo>
                  <a:pt x="1906633" y="0"/>
                </a:lnTo>
                <a:close/>
              </a:path>
            </a:pathLst>
          </a:custGeom>
          <a:solidFill>
            <a:srgbClr val="C7191C"/>
          </a:solidFill>
        </p:spPr>
        <p:txBody>
          <a:bodyPr wrap="square" lIns="0" tIns="0" rIns="0" bIns="0" rtlCol="0"/>
          <a:lstStyle/>
          <a:p>
            <a:endParaRPr sz="1092" dirty="0"/>
          </a:p>
        </p:txBody>
      </p:sp>
      <p:sp>
        <p:nvSpPr>
          <p:cNvPr id="5" name="Text Placeholder 2">
            <a:extLst>
              <a:ext uri="{FF2B5EF4-FFF2-40B4-BE49-F238E27FC236}">
                <a16:creationId xmlns:a16="http://schemas.microsoft.com/office/drawing/2014/main" id="{0F508BC5-71EF-FF7B-22A7-92623B2780D8}"/>
              </a:ext>
            </a:extLst>
          </p:cNvPr>
          <p:cNvSpPr>
            <a:spLocks noGrp="1"/>
          </p:cNvSpPr>
          <p:nvPr>
            <p:ph type="body" sz="quarter" idx="12" hasCustomPrompt="1"/>
          </p:nvPr>
        </p:nvSpPr>
        <p:spPr>
          <a:xfrm>
            <a:off x="319626" y="5888081"/>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2" name="Picture Placeholder 5">
            <a:extLst>
              <a:ext uri="{FF2B5EF4-FFF2-40B4-BE49-F238E27FC236}">
                <a16:creationId xmlns:a16="http://schemas.microsoft.com/office/drawing/2014/main" id="{43121770-9805-2F12-B285-E61D978B689B}"/>
              </a:ext>
            </a:extLst>
          </p:cNvPr>
          <p:cNvSpPr>
            <a:spLocks noGrp="1"/>
          </p:cNvSpPr>
          <p:nvPr>
            <p:ph type="pic" sz="quarter" idx="10"/>
          </p:nvPr>
        </p:nvSpPr>
        <p:spPr>
          <a:xfrm>
            <a:off x="6096000" y="0"/>
            <a:ext cx="6096000" cy="6858000"/>
          </a:xfrm>
          <a:custGeom>
            <a:avLst/>
            <a:gdLst>
              <a:gd name="connsiteX0" fmla="*/ 9476154 w 10052050"/>
              <a:gd name="connsiteY0" fmla="*/ 9469502 h 11309350"/>
              <a:gd name="connsiteX1" fmla="*/ 9427770 w 10052050"/>
              <a:gd name="connsiteY1" fmla="*/ 9470416 h 11309350"/>
              <a:gd name="connsiteX2" fmla="*/ 9379844 w 10052050"/>
              <a:gd name="connsiteY2" fmla="*/ 9473136 h 11309350"/>
              <a:gd name="connsiteX3" fmla="*/ 9332406 w 10052050"/>
              <a:gd name="connsiteY3" fmla="*/ 9477628 h 11309350"/>
              <a:gd name="connsiteX4" fmla="*/ 9285486 w 10052050"/>
              <a:gd name="connsiteY4" fmla="*/ 9483860 h 11309350"/>
              <a:gd name="connsiteX5" fmla="*/ 9239122 w 10052050"/>
              <a:gd name="connsiteY5" fmla="*/ 9491799 h 11309350"/>
              <a:gd name="connsiteX6" fmla="*/ 9193342 w 10052050"/>
              <a:gd name="connsiteY6" fmla="*/ 9501411 h 11309350"/>
              <a:gd name="connsiteX7" fmla="*/ 9148182 w 10052050"/>
              <a:gd name="connsiteY7" fmla="*/ 9512665 h 11309350"/>
              <a:gd name="connsiteX8" fmla="*/ 9103678 w 10052050"/>
              <a:gd name="connsiteY8" fmla="*/ 9525526 h 11309350"/>
              <a:gd name="connsiteX9" fmla="*/ 9059856 w 10052050"/>
              <a:gd name="connsiteY9" fmla="*/ 9539963 h 11309350"/>
              <a:gd name="connsiteX10" fmla="*/ 9016754 w 10052050"/>
              <a:gd name="connsiteY10" fmla="*/ 9555941 h 11309350"/>
              <a:gd name="connsiteX11" fmla="*/ 8974402 w 10052050"/>
              <a:gd name="connsiteY11" fmla="*/ 9573429 h 11309350"/>
              <a:gd name="connsiteX12" fmla="*/ 8932834 w 10052050"/>
              <a:gd name="connsiteY12" fmla="*/ 9592393 h 11309350"/>
              <a:gd name="connsiteX13" fmla="*/ 8892084 w 10052050"/>
              <a:gd name="connsiteY13" fmla="*/ 9612800 h 11309350"/>
              <a:gd name="connsiteX14" fmla="*/ 8852184 w 10052050"/>
              <a:gd name="connsiteY14" fmla="*/ 9634617 h 11309350"/>
              <a:gd name="connsiteX15" fmla="*/ 8813168 w 10052050"/>
              <a:gd name="connsiteY15" fmla="*/ 9657811 h 11309350"/>
              <a:gd name="connsiteX16" fmla="*/ 8775066 w 10052050"/>
              <a:gd name="connsiteY16" fmla="*/ 9682350 h 11309350"/>
              <a:gd name="connsiteX17" fmla="*/ 8737914 w 10052050"/>
              <a:gd name="connsiteY17" fmla="*/ 9708201 h 11309350"/>
              <a:gd name="connsiteX18" fmla="*/ 8701746 w 10052050"/>
              <a:gd name="connsiteY18" fmla="*/ 9735329 h 11309350"/>
              <a:gd name="connsiteX19" fmla="*/ 8666590 w 10052050"/>
              <a:gd name="connsiteY19" fmla="*/ 9763704 h 11309350"/>
              <a:gd name="connsiteX20" fmla="*/ 8632482 w 10052050"/>
              <a:gd name="connsiteY20" fmla="*/ 9793290 h 11309350"/>
              <a:gd name="connsiteX21" fmla="*/ 8599458 w 10052050"/>
              <a:gd name="connsiteY21" fmla="*/ 9824057 h 11309350"/>
              <a:gd name="connsiteX22" fmla="*/ 8567544 w 10052050"/>
              <a:gd name="connsiteY22" fmla="*/ 9855970 h 11309350"/>
              <a:gd name="connsiteX23" fmla="*/ 8536778 w 10052050"/>
              <a:gd name="connsiteY23" fmla="*/ 9888996 h 11309350"/>
              <a:gd name="connsiteX24" fmla="*/ 8507192 w 10052050"/>
              <a:gd name="connsiteY24" fmla="*/ 9923104 h 11309350"/>
              <a:gd name="connsiteX25" fmla="*/ 8478786 w 10052050"/>
              <a:gd name="connsiteY25" fmla="*/ 9958304 h 11309350"/>
              <a:gd name="connsiteX26" fmla="*/ 8451690 w 10052050"/>
              <a:gd name="connsiteY26" fmla="*/ 9994429 h 11309350"/>
              <a:gd name="connsiteX27" fmla="*/ 8425840 w 10052050"/>
              <a:gd name="connsiteY27" fmla="*/ 10031581 h 11309350"/>
              <a:gd name="connsiteX28" fmla="*/ 8401302 w 10052050"/>
              <a:gd name="connsiteY28" fmla="*/ 10069682 h 11309350"/>
              <a:gd name="connsiteX29" fmla="*/ 8378108 w 10052050"/>
              <a:gd name="connsiteY29" fmla="*/ 10108698 h 11309350"/>
              <a:gd name="connsiteX30" fmla="*/ 8356290 w 10052050"/>
              <a:gd name="connsiteY30" fmla="*/ 10148598 h 11309350"/>
              <a:gd name="connsiteX31" fmla="*/ 8335886 w 10052050"/>
              <a:gd name="connsiteY31" fmla="*/ 10189348 h 11309350"/>
              <a:gd name="connsiteX32" fmla="*/ 8316922 w 10052050"/>
              <a:gd name="connsiteY32" fmla="*/ 10230915 h 11309350"/>
              <a:gd name="connsiteX33" fmla="*/ 8299434 w 10052050"/>
              <a:gd name="connsiteY33" fmla="*/ 10273266 h 11309350"/>
              <a:gd name="connsiteX34" fmla="*/ 8283456 w 10052050"/>
              <a:gd name="connsiteY34" fmla="*/ 10316368 h 11309350"/>
              <a:gd name="connsiteX35" fmla="*/ 8269020 w 10052050"/>
              <a:gd name="connsiteY35" fmla="*/ 10360189 h 11309350"/>
              <a:gd name="connsiteX36" fmla="*/ 8256158 w 10052050"/>
              <a:gd name="connsiteY36" fmla="*/ 10404695 h 11309350"/>
              <a:gd name="connsiteX37" fmla="*/ 8244906 w 10052050"/>
              <a:gd name="connsiteY37" fmla="*/ 10449853 h 11309350"/>
              <a:gd name="connsiteX38" fmla="*/ 8235294 w 10052050"/>
              <a:gd name="connsiteY38" fmla="*/ 10495631 h 11309350"/>
              <a:gd name="connsiteX39" fmla="*/ 8227354 w 10052050"/>
              <a:gd name="connsiteY39" fmla="*/ 10541995 h 11309350"/>
              <a:gd name="connsiteX40" fmla="*/ 8221122 w 10052050"/>
              <a:gd name="connsiteY40" fmla="*/ 10588913 h 11309350"/>
              <a:gd name="connsiteX41" fmla="*/ 8216646 w 10052050"/>
              <a:gd name="connsiteY41" fmla="*/ 10636199 h 11309350"/>
              <a:gd name="connsiteX42" fmla="*/ 8213912 w 10052050"/>
              <a:gd name="connsiteY42" fmla="*/ 10684277 h 11309350"/>
              <a:gd name="connsiteX43" fmla="*/ 8212998 w 10052050"/>
              <a:gd name="connsiteY43" fmla="*/ 10732658 h 11309350"/>
              <a:gd name="connsiteX44" fmla="*/ 8522830 w 10052050"/>
              <a:gd name="connsiteY44" fmla="*/ 10732658 h 11309350"/>
              <a:gd name="connsiteX45" fmla="*/ 8524000 w 10052050"/>
              <a:gd name="connsiteY45" fmla="*/ 10685155 h 11309350"/>
              <a:gd name="connsiteX46" fmla="*/ 8527470 w 10052050"/>
              <a:gd name="connsiteY46" fmla="*/ 10638246 h 11309350"/>
              <a:gd name="connsiteX47" fmla="*/ 8533188 w 10052050"/>
              <a:gd name="connsiteY47" fmla="*/ 10591987 h 11309350"/>
              <a:gd name="connsiteX48" fmla="*/ 8541098 w 10052050"/>
              <a:gd name="connsiteY48" fmla="*/ 10546433 h 11309350"/>
              <a:gd name="connsiteX49" fmla="*/ 8551142 w 10052050"/>
              <a:gd name="connsiteY49" fmla="*/ 10501638 h 11309350"/>
              <a:gd name="connsiteX50" fmla="*/ 8563268 w 10052050"/>
              <a:gd name="connsiteY50" fmla="*/ 10457657 h 11309350"/>
              <a:gd name="connsiteX51" fmla="*/ 8577420 w 10052050"/>
              <a:gd name="connsiteY51" fmla="*/ 10414547 h 11309350"/>
              <a:gd name="connsiteX52" fmla="*/ 8593542 w 10052050"/>
              <a:gd name="connsiteY52" fmla="*/ 10372361 h 11309350"/>
              <a:gd name="connsiteX53" fmla="*/ 8611582 w 10052050"/>
              <a:gd name="connsiteY53" fmla="*/ 10331154 h 11309350"/>
              <a:gd name="connsiteX54" fmla="*/ 8631482 w 10052050"/>
              <a:gd name="connsiteY54" fmla="*/ 10290983 h 11309350"/>
              <a:gd name="connsiteX55" fmla="*/ 8653190 w 10052050"/>
              <a:gd name="connsiteY55" fmla="*/ 10251902 h 11309350"/>
              <a:gd name="connsiteX56" fmla="*/ 8676646 w 10052050"/>
              <a:gd name="connsiteY56" fmla="*/ 10213965 h 11309350"/>
              <a:gd name="connsiteX57" fmla="*/ 8701798 w 10052050"/>
              <a:gd name="connsiteY57" fmla="*/ 10177229 h 11309350"/>
              <a:gd name="connsiteX58" fmla="*/ 8728594 w 10052050"/>
              <a:gd name="connsiteY58" fmla="*/ 10141748 h 11309350"/>
              <a:gd name="connsiteX59" fmla="*/ 8756972 w 10052050"/>
              <a:gd name="connsiteY59" fmla="*/ 10107577 h 11309350"/>
              <a:gd name="connsiteX60" fmla="*/ 8786882 w 10052050"/>
              <a:gd name="connsiteY60" fmla="*/ 10074772 h 11309350"/>
              <a:gd name="connsiteX61" fmla="*/ 8818266 w 10052050"/>
              <a:gd name="connsiteY61" fmla="*/ 10043386 h 11309350"/>
              <a:gd name="connsiteX62" fmla="*/ 8851074 w 10052050"/>
              <a:gd name="connsiteY62" fmla="*/ 10013477 h 11309350"/>
              <a:gd name="connsiteX63" fmla="*/ 8885242 w 10052050"/>
              <a:gd name="connsiteY63" fmla="*/ 9985098 h 11309350"/>
              <a:gd name="connsiteX64" fmla="*/ 8920790 w 10052050"/>
              <a:gd name="connsiteY64" fmla="*/ 9958259 h 11309350"/>
              <a:gd name="connsiteX65" fmla="*/ 8957462 w 10052050"/>
              <a:gd name="connsiteY65" fmla="*/ 9933151 h 11309350"/>
              <a:gd name="connsiteX66" fmla="*/ 8995398 w 10052050"/>
              <a:gd name="connsiteY66" fmla="*/ 9909694 h 11309350"/>
              <a:gd name="connsiteX67" fmla="*/ 9034478 w 10052050"/>
              <a:gd name="connsiteY67" fmla="*/ 9887988 h 11309350"/>
              <a:gd name="connsiteX68" fmla="*/ 9074650 w 10052050"/>
              <a:gd name="connsiteY68" fmla="*/ 9868087 h 11309350"/>
              <a:gd name="connsiteX69" fmla="*/ 9115856 w 10052050"/>
              <a:gd name="connsiteY69" fmla="*/ 9850048 h 11309350"/>
              <a:gd name="connsiteX70" fmla="*/ 9158042 w 10052050"/>
              <a:gd name="connsiteY70" fmla="*/ 9833925 h 11309350"/>
              <a:gd name="connsiteX71" fmla="*/ 9201154 w 10052050"/>
              <a:gd name="connsiteY71" fmla="*/ 9819772 h 11309350"/>
              <a:gd name="connsiteX72" fmla="*/ 9245134 w 10052050"/>
              <a:gd name="connsiteY72" fmla="*/ 9807646 h 11309350"/>
              <a:gd name="connsiteX73" fmla="*/ 9289928 w 10052050"/>
              <a:gd name="connsiteY73" fmla="*/ 9797601 h 11309350"/>
              <a:gd name="connsiteX74" fmla="*/ 9335482 w 10052050"/>
              <a:gd name="connsiteY74" fmla="*/ 9789693 h 11309350"/>
              <a:gd name="connsiteX75" fmla="*/ 9381742 w 10052050"/>
              <a:gd name="connsiteY75" fmla="*/ 9783976 h 11309350"/>
              <a:gd name="connsiteX76" fmla="*/ 9428650 w 10052050"/>
              <a:gd name="connsiteY76" fmla="*/ 9780505 h 11309350"/>
              <a:gd name="connsiteX77" fmla="*/ 9476154 w 10052050"/>
              <a:gd name="connsiteY77" fmla="*/ 9779336 h 11309350"/>
              <a:gd name="connsiteX78" fmla="*/ 9476154 w 10052050"/>
              <a:gd name="connsiteY78" fmla="*/ 8826014 h 11309350"/>
              <a:gd name="connsiteX79" fmla="*/ 9427778 w 10052050"/>
              <a:gd name="connsiteY79" fmla="*/ 8826619 h 11309350"/>
              <a:gd name="connsiteX80" fmla="*/ 9379694 w 10052050"/>
              <a:gd name="connsiteY80" fmla="*/ 8828424 h 11309350"/>
              <a:gd name="connsiteX81" fmla="*/ 9331918 w 10052050"/>
              <a:gd name="connsiteY81" fmla="*/ 8831416 h 11309350"/>
              <a:gd name="connsiteX82" fmla="*/ 9284464 w 10052050"/>
              <a:gd name="connsiteY82" fmla="*/ 8835579 h 11309350"/>
              <a:gd name="connsiteX83" fmla="*/ 9237346 w 10052050"/>
              <a:gd name="connsiteY83" fmla="*/ 8840899 h 11309350"/>
              <a:gd name="connsiteX84" fmla="*/ 9190576 w 10052050"/>
              <a:gd name="connsiteY84" fmla="*/ 8847362 h 11309350"/>
              <a:gd name="connsiteX85" fmla="*/ 9144170 w 10052050"/>
              <a:gd name="connsiteY85" fmla="*/ 8854954 h 11309350"/>
              <a:gd name="connsiteX86" fmla="*/ 9098146 w 10052050"/>
              <a:gd name="connsiteY86" fmla="*/ 8863659 h 11309350"/>
              <a:gd name="connsiteX87" fmla="*/ 9052514 w 10052050"/>
              <a:gd name="connsiteY87" fmla="*/ 8873464 h 11309350"/>
              <a:gd name="connsiteX88" fmla="*/ 9007288 w 10052050"/>
              <a:gd name="connsiteY88" fmla="*/ 8884354 h 11309350"/>
              <a:gd name="connsiteX89" fmla="*/ 8962486 w 10052050"/>
              <a:gd name="connsiteY89" fmla="*/ 8896315 h 11309350"/>
              <a:gd name="connsiteX90" fmla="*/ 8918118 w 10052050"/>
              <a:gd name="connsiteY90" fmla="*/ 8909332 h 11309350"/>
              <a:gd name="connsiteX91" fmla="*/ 8874204 w 10052050"/>
              <a:gd name="connsiteY91" fmla="*/ 8923390 h 11309350"/>
              <a:gd name="connsiteX92" fmla="*/ 8830754 w 10052050"/>
              <a:gd name="connsiteY92" fmla="*/ 8938477 h 11309350"/>
              <a:gd name="connsiteX93" fmla="*/ 8787784 w 10052050"/>
              <a:gd name="connsiteY93" fmla="*/ 8954576 h 11309350"/>
              <a:gd name="connsiteX94" fmla="*/ 8745308 w 10052050"/>
              <a:gd name="connsiteY94" fmla="*/ 8971674 h 11309350"/>
              <a:gd name="connsiteX95" fmla="*/ 8703342 w 10052050"/>
              <a:gd name="connsiteY95" fmla="*/ 8989756 h 11309350"/>
              <a:gd name="connsiteX96" fmla="*/ 8661896 w 10052050"/>
              <a:gd name="connsiteY96" fmla="*/ 9008809 h 11309350"/>
              <a:gd name="connsiteX97" fmla="*/ 8620990 w 10052050"/>
              <a:gd name="connsiteY97" fmla="*/ 9028816 h 11309350"/>
              <a:gd name="connsiteX98" fmla="*/ 8580634 w 10052050"/>
              <a:gd name="connsiteY98" fmla="*/ 9049764 h 11309350"/>
              <a:gd name="connsiteX99" fmla="*/ 8540846 w 10052050"/>
              <a:gd name="connsiteY99" fmla="*/ 9071640 h 11309350"/>
              <a:gd name="connsiteX100" fmla="*/ 8501638 w 10052050"/>
              <a:gd name="connsiteY100" fmla="*/ 9094427 h 11309350"/>
              <a:gd name="connsiteX101" fmla="*/ 8463024 w 10052050"/>
              <a:gd name="connsiteY101" fmla="*/ 9118112 h 11309350"/>
              <a:gd name="connsiteX102" fmla="*/ 8425020 w 10052050"/>
              <a:gd name="connsiteY102" fmla="*/ 9142680 h 11309350"/>
              <a:gd name="connsiteX103" fmla="*/ 8387642 w 10052050"/>
              <a:gd name="connsiteY103" fmla="*/ 9168117 h 11309350"/>
              <a:gd name="connsiteX104" fmla="*/ 8350898 w 10052050"/>
              <a:gd name="connsiteY104" fmla="*/ 9194409 h 11309350"/>
              <a:gd name="connsiteX105" fmla="*/ 8314810 w 10052050"/>
              <a:gd name="connsiteY105" fmla="*/ 9221541 h 11309350"/>
              <a:gd name="connsiteX106" fmla="*/ 8279390 w 10052050"/>
              <a:gd name="connsiteY106" fmla="*/ 9249498 h 11309350"/>
              <a:gd name="connsiteX107" fmla="*/ 8244650 w 10052050"/>
              <a:gd name="connsiteY107" fmla="*/ 9278267 h 11309350"/>
              <a:gd name="connsiteX108" fmla="*/ 8210606 w 10052050"/>
              <a:gd name="connsiteY108" fmla="*/ 9307833 h 11309350"/>
              <a:gd name="connsiteX109" fmla="*/ 8177270 w 10052050"/>
              <a:gd name="connsiteY109" fmla="*/ 9338181 h 11309350"/>
              <a:gd name="connsiteX110" fmla="*/ 8144662 w 10052050"/>
              <a:gd name="connsiteY110" fmla="*/ 9369297 h 11309350"/>
              <a:gd name="connsiteX111" fmla="*/ 8112792 w 10052050"/>
              <a:gd name="connsiteY111" fmla="*/ 9401167 h 11309350"/>
              <a:gd name="connsiteX112" fmla="*/ 8081676 w 10052050"/>
              <a:gd name="connsiteY112" fmla="*/ 9433775 h 11309350"/>
              <a:gd name="connsiteX113" fmla="*/ 8051328 w 10052050"/>
              <a:gd name="connsiteY113" fmla="*/ 9467109 h 11309350"/>
              <a:gd name="connsiteX114" fmla="*/ 8021762 w 10052050"/>
              <a:gd name="connsiteY114" fmla="*/ 9501153 h 11309350"/>
              <a:gd name="connsiteX115" fmla="*/ 7992994 w 10052050"/>
              <a:gd name="connsiteY115" fmla="*/ 9535893 h 11309350"/>
              <a:gd name="connsiteX116" fmla="*/ 7965036 w 10052050"/>
              <a:gd name="connsiteY116" fmla="*/ 9571315 h 11309350"/>
              <a:gd name="connsiteX117" fmla="*/ 7937904 w 10052050"/>
              <a:gd name="connsiteY117" fmla="*/ 9607404 h 11309350"/>
              <a:gd name="connsiteX118" fmla="*/ 7911614 w 10052050"/>
              <a:gd name="connsiteY118" fmla="*/ 9644145 h 11309350"/>
              <a:gd name="connsiteX119" fmla="*/ 7886176 w 10052050"/>
              <a:gd name="connsiteY119" fmla="*/ 9681525 h 11309350"/>
              <a:gd name="connsiteX120" fmla="*/ 7861534 w 10052050"/>
              <a:gd name="connsiteY120" fmla="*/ 9719650 h 11309350"/>
              <a:gd name="connsiteX121" fmla="*/ 7837922 w 10052050"/>
              <a:gd name="connsiteY121" fmla="*/ 9758142 h 11309350"/>
              <a:gd name="connsiteX122" fmla="*/ 7815136 w 10052050"/>
              <a:gd name="connsiteY122" fmla="*/ 9797350 h 11309350"/>
              <a:gd name="connsiteX123" fmla="*/ 7793260 w 10052050"/>
              <a:gd name="connsiteY123" fmla="*/ 9837139 h 11309350"/>
              <a:gd name="connsiteX124" fmla="*/ 7772312 w 10052050"/>
              <a:gd name="connsiteY124" fmla="*/ 9877494 h 11309350"/>
              <a:gd name="connsiteX125" fmla="*/ 7752304 w 10052050"/>
              <a:gd name="connsiteY125" fmla="*/ 9918401 h 11309350"/>
              <a:gd name="connsiteX126" fmla="*/ 7733252 w 10052050"/>
              <a:gd name="connsiteY126" fmla="*/ 9959845 h 11309350"/>
              <a:gd name="connsiteX127" fmla="*/ 7715170 w 10052050"/>
              <a:gd name="connsiteY127" fmla="*/ 10001812 h 11309350"/>
              <a:gd name="connsiteX128" fmla="*/ 7698072 w 10052050"/>
              <a:gd name="connsiteY128" fmla="*/ 10044288 h 11309350"/>
              <a:gd name="connsiteX129" fmla="*/ 7681972 w 10052050"/>
              <a:gd name="connsiteY129" fmla="*/ 10087259 h 11309350"/>
              <a:gd name="connsiteX130" fmla="*/ 7666886 w 10052050"/>
              <a:gd name="connsiteY130" fmla="*/ 10130708 h 11309350"/>
              <a:gd name="connsiteX131" fmla="*/ 7652828 w 10052050"/>
              <a:gd name="connsiteY131" fmla="*/ 10174624 h 11309350"/>
              <a:gd name="connsiteX132" fmla="*/ 7639810 w 10052050"/>
              <a:gd name="connsiteY132" fmla="*/ 10218990 h 11309350"/>
              <a:gd name="connsiteX133" fmla="*/ 7627850 w 10052050"/>
              <a:gd name="connsiteY133" fmla="*/ 10263793 h 11309350"/>
              <a:gd name="connsiteX134" fmla="*/ 7616960 w 10052050"/>
              <a:gd name="connsiteY134" fmla="*/ 10309017 h 11309350"/>
              <a:gd name="connsiteX135" fmla="*/ 7607154 w 10052050"/>
              <a:gd name="connsiteY135" fmla="*/ 10354650 h 11309350"/>
              <a:gd name="connsiteX136" fmla="*/ 7598450 w 10052050"/>
              <a:gd name="connsiteY136" fmla="*/ 10400676 h 11309350"/>
              <a:gd name="connsiteX137" fmla="*/ 7590858 w 10052050"/>
              <a:gd name="connsiteY137" fmla="*/ 10447080 h 11309350"/>
              <a:gd name="connsiteX138" fmla="*/ 7584396 w 10052050"/>
              <a:gd name="connsiteY138" fmla="*/ 10493850 h 11309350"/>
              <a:gd name="connsiteX139" fmla="*/ 7579074 w 10052050"/>
              <a:gd name="connsiteY139" fmla="*/ 10540969 h 11309350"/>
              <a:gd name="connsiteX140" fmla="*/ 7574912 w 10052050"/>
              <a:gd name="connsiteY140" fmla="*/ 10588423 h 11309350"/>
              <a:gd name="connsiteX141" fmla="*/ 7571920 w 10052050"/>
              <a:gd name="connsiteY141" fmla="*/ 10636199 h 11309350"/>
              <a:gd name="connsiteX142" fmla="*/ 7570116 w 10052050"/>
              <a:gd name="connsiteY142" fmla="*/ 10684277 h 11309350"/>
              <a:gd name="connsiteX143" fmla="*/ 7569510 w 10052050"/>
              <a:gd name="connsiteY143" fmla="*/ 10732658 h 11309350"/>
              <a:gd name="connsiteX144" fmla="*/ 7879344 w 10052050"/>
              <a:gd name="connsiteY144" fmla="*/ 10732658 h 11309350"/>
              <a:gd name="connsiteX145" fmla="*/ 7880046 w 10052050"/>
              <a:gd name="connsiteY145" fmla="*/ 10685155 h 11309350"/>
              <a:gd name="connsiteX146" fmla="*/ 7882116 w 10052050"/>
              <a:gd name="connsiteY146" fmla="*/ 10638246 h 11309350"/>
              <a:gd name="connsiteX147" fmla="*/ 7885646 w 10052050"/>
              <a:gd name="connsiteY147" fmla="*/ 10590124 h 11309350"/>
              <a:gd name="connsiteX148" fmla="*/ 7890496 w 10052050"/>
              <a:gd name="connsiteY148" fmla="*/ 10543357 h 11309350"/>
              <a:gd name="connsiteX149" fmla="*/ 7896688 w 10052050"/>
              <a:gd name="connsiteY149" fmla="*/ 10496996 h 11309350"/>
              <a:gd name="connsiteX150" fmla="*/ 7904200 w 10052050"/>
              <a:gd name="connsiteY150" fmla="*/ 10451060 h 11309350"/>
              <a:gd name="connsiteX151" fmla="*/ 7913012 w 10052050"/>
              <a:gd name="connsiteY151" fmla="*/ 10405569 h 11309350"/>
              <a:gd name="connsiteX152" fmla="*/ 7923198 w 10052050"/>
              <a:gd name="connsiteY152" fmla="*/ 10360189 h 11309350"/>
              <a:gd name="connsiteX153" fmla="*/ 7934462 w 10052050"/>
              <a:gd name="connsiteY153" fmla="*/ 10316004 h 11309350"/>
              <a:gd name="connsiteX154" fmla="*/ 7947060 w 10052050"/>
              <a:gd name="connsiteY154" fmla="*/ 10271969 h 11309350"/>
              <a:gd name="connsiteX155" fmla="*/ 7960880 w 10052050"/>
              <a:gd name="connsiteY155" fmla="*/ 10228458 h 11309350"/>
              <a:gd name="connsiteX156" fmla="*/ 7975900 w 10052050"/>
              <a:gd name="connsiteY156" fmla="*/ 10185493 h 11309350"/>
              <a:gd name="connsiteX157" fmla="*/ 7992102 w 10052050"/>
              <a:gd name="connsiteY157" fmla="*/ 10143092 h 11309350"/>
              <a:gd name="connsiteX158" fmla="*/ 8009466 w 10052050"/>
              <a:gd name="connsiteY158" fmla="*/ 10101276 h 11309350"/>
              <a:gd name="connsiteX159" fmla="*/ 8027974 w 10052050"/>
              <a:gd name="connsiteY159" fmla="*/ 10060065 h 11309350"/>
              <a:gd name="connsiteX160" fmla="*/ 8047602 w 10052050"/>
              <a:gd name="connsiteY160" fmla="*/ 10019478 h 11309350"/>
              <a:gd name="connsiteX161" fmla="*/ 8068332 w 10052050"/>
              <a:gd name="connsiteY161" fmla="*/ 9979535 h 11309350"/>
              <a:gd name="connsiteX162" fmla="*/ 8090146 w 10052050"/>
              <a:gd name="connsiteY162" fmla="*/ 9940256 h 11309350"/>
              <a:gd name="connsiteX163" fmla="*/ 8113022 w 10052050"/>
              <a:gd name="connsiteY163" fmla="*/ 9901662 h 11309350"/>
              <a:gd name="connsiteX164" fmla="*/ 8136938 w 10052050"/>
              <a:gd name="connsiteY164" fmla="*/ 9863772 h 11309350"/>
              <a:gd name="connsiteX165" fmla="*/ 8161880 w 10052050"/>
              <a:gd name="connsiteY165" fmla="*/ 9826606 h 11309350"/>
              <a:gd name="connsiteX166" fmla="*/ 8187822 w 10052050"/>
              <a:gd name="connsiteY166" fmla="*/ 9790183 h 11309350"/>
              <a:gd name="connsiteX167" fmla="*/ 8214748 w 10052050"/>
              <a:gd name="connsiteY167" fmla="*/ 9754525 h 11309350"/>
              <a:gd name="connsiteX168" fmla="*/ 8242738 w 10052050"/>
              <a:gd name="connsiteY168" fmla="*/ 9719528 h 11309350"/>
              <a:gd name="connsiteX169" fmla="*/ 8271468 w 10052050"/>
              <a:gd name="connsiteY169" fmla="*/ 9685578 h 11309350"/>
              <a:gd name="connsiteX170" fmla="*/ 8301222 w 10052050"/>
              <a:gd name="connsiteY170" fmla="*/ 9652331 h 11309350"/>
              <a:gd name="connsiteX171" fmla="*/ 8331882 w 10052050"/>
              <a:gd name="connsiteY171" fmla="*/ 9619926 h 11309350"/>
              <a:gd name="connsiteX172" fmla="*/ 8363422 w 10052050"/>
              <a:gd name="connsiteY172" fmla="*/ 9588385 h 11309350"/>
              <a:gd name="connsiteX173" fmla="*/ 8395826 w 10052050"/>
              <a:gd name="connsiteY173" fmla="*/ 9557727 h 11309350"/>
              <a:gd name="connsiteX174" fmla="*/ 8429074 w 10052050"/>
              <a:gd name="connsiteY174" fmla="*/ 9527973 h 11309350"/>
              <a:gd name="connsiteX175" fmla="*/ 8463146 w 10052050"/>
              <a:gd name="connsiteY175" fmla="*/ 9499141 h 11309350"/>
              <a:gd name="connsiteX176" fmla="*/ 8498020 w 10052050"/>
              <a:gd name="connsiteY176" fmla="*/ 9471252 h 11309350"/>
              <a:gd name="connsiteX177" fmla="*/ 8533678 w 10052050"/>
              <a:gd name="connsiteY177" fmla="*/ 9444327 h 11309350"/>
              <a:gd name="connsiteX178" fmla="*/ 8570102 w 10052050"/>
              <a:gd name="connsiteY178" fmla="*/ 9418383 h 11309350"/>
              <a:gd name="connsiteX179" fmla="*/ 8607266 w 10052050"/>
              <a:gd name="connsiteY179" fmla="*/ 9393443 h 11309350"/>
              <a:gd name="connsiteX180" fmla="*/ 8645158 w 10052050"/>
              <a:gd name="connsiteY180" fmla="*/ 9369525 h 11309350"/>
              <a:gd name="connsiteX181" fmla="*/ 8683752 w 10052050"/>
              <a:gd name="connsiteY181" fmla="*/ 9346650 h 11309350"/>
              <a:gd name="connsiteX182" fmla="*/ 8723030 w 10052050"/>
              <a:gd name="connsiteY182" fmla="*/ 9324837 h 11309350"/>
              <a:gd name="connsiteX183" fmla="*/ 8762974 w 10052050"/>
              <a:gd name="connsiteY183" fmla="*/ 9304106 h 11309350"/>
              <a:gd name="connsiteX184" fmla="*/ 8803560 w 10052050"/>
              <a:gd name="connsiteY184" fmla="*/ 9284477 h 11309350"/>
              <a:gd name="connsiteX185" fmla="*/ 8844772 w 10052050"/>
              <a:gd name="connsiteY185" fmla="*/ 9265971 h 11309350"/>
              <a:gd name="connsiteX186" fmla="*/ 8886588 w 10052050"/>
              <a:gd name="connsiteY186" fmla="*/ 9248606 h 11309350"/>
              <a:gd name="connsiteX187" fmla="*/ 8928988 w 10052050"/>
              <a:gd name="connsiteY187" fmla="*/ 9232404 h 11309350"/>
              <a:gd name="connsiteX188" fmla="*/ 8971954 w 10052050"/>
              <a:gd name="connsiteY188" fmla="*/ 9217383 h 11309350"/>
              <a:gd name="connsiteX189" fmla="*/ 9015464 w 10052050"/>
              <a:gd name="connsiteY189" fmla="*/ 9203564 h 11309350"/>
              <a:gd name="connsiteX190" fmla="*/ 9059498 w 10052050"/>
              <a:gd name="connsiteY190" fmla="*/ 9190967 h 11309350"/>
              <a:gd name="connsiteX191" fmla="*/ 9104040 w 10052050"/>
              <a:gd name="connsiteY191" fmla="*/ 9179611 h 11309350"/>
              <a:gd name="connsiteX192" fmla="*/ 9149066 w 10052050"/>
              <a:gd name="connsiteY192" fmla="*/ 9169516 h 11309350"/>
              <a:gd name="connsiteX193" fmla="*/ 9194554 w 10052050"/>
              <a:gd name="connsiteY193" fmla="*/ 9160703 h 11309350"/>
              <a:gd name="connsiteX194" fmla="*/ 9240490 w 10052050"/>
              <a:gd name="connsiteY194" fmla="*/ 9153191 h 11309350"/>
              <a:gd name="connsiteX195" fmla="*/ 9286852 w 10052050"/>
              <a:gd name="connsiteY195" fmla="*/ 9147001 h 11309350"/>
              <a:gd name="connsiteX196" fmla="*/ 9333618 w 10052050"/>
              <a:gd name="connsiteY196" fmla="*/ 9142151 h 11309350"/>
              <a:gd name="connsiteX197" fmla="*/ 9380770 w 10052050"/>
              <a:gd name="connsiteY197" fmla="*/ 9138662 h 11309350"/>
              <a:gd name="connsiteX198" fmla="*/ 9428290 w 10052050"/>
              <a:gd name="connsiteY198" fmla="*/ 9136555 h 11309350"/>
              <a:gd name="connsiteX199" fmla="*/ 9476154 w 10052050"/>
              <a:gd name="connsiteY199" fmla="*/ 9135848 h 11309350"/>
              <a:gd name="connsiteX200" fmla="*/ 7569510 w 10052050"/>
              <a:gd name="connsiteY200" fmla="*/ 8182526 h 11309350"/>
              <a:gd name="connsiteX201" fmla="*/ 7569510 w 10052050"/>
              <a:gd name="connsiteY201" fmla="*/ 8492359 h 11309350"/>
              <a:gd name="connsiteX202" fmla="*/ 9476142 w 10052050"/>
              <a:gd name="connsiteY202" fmla="*/ 8492359 h 11309350"/>
              <a:gd name="connsiteX203" fmla="*/ 9476142 w 10052050"/>
              <a:gd name="connsiteY203" fmla="*/ 8182526 h 11309350"/>
              <a:gd name="connsiteX204" fmla="*/ 7569510 w 10052050"/>
              <a:gd name="connsiteY204" fmla="*/ 7539038 h 11309350"/>
              <a:gd name="connsiteX205" fmla="*/ 7569510 w 10052050"/>
              <a:gd name="connsiteY205" fmla="*/ 7848871 h 11309350"/>
              <a:gd name="connsiteX206" fmla="*/ 9476142 w 10052050"/>
              <a:gd name="connsiteY206" fmla="*/ 7848871 h 11309350"/>
              <a:gd name="connsiteX207" fmla="*/ 9476142 w 10052050"/>
              <a:gd name="connsiteY207" fmla="*/ 7539038 h 11309350"/>
              <a:gd name="connsiteX208" fmla="*/ 0 w 10052050"/>
              <a:gd name="connsiteY208" fmla="*/ 0 h 11309350"/>
              <a:gd name="connsiteX209" fmla="*/ 10052050 w 10052050"/>
              <a:gd name="connsiteY209" fmla="*/ 0 h 11309350"/>
              <a:gd name="connsiteX210" fmla="*/ 10052050 w 10052050"/>
              <a:gd name="connsiteY210" fmla="*/ 11309350 h 11309350"/>
              <a:gd name="connsiteX211" fmla="*/ 0 w 10052050"/>
              <a:gd name="connsiteY211"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0052050" h="11309350">
                <a:moveTo>
                  <a:pt x="9476154" y="9469502"/>
                </a:moveTo>
                <a:lnTo>
                  <a:pt x="9427770" y="9470416"/>
                </a:lnTo>
                <a:lnTo>
                  <a:pt x="9379844" y="9473136"/>
                </a:lnTo>
                <a:lnTo>
                  <a:pt x="9332406" y="9477628"/>
                </a:lnTo>
                <a:lnTo>
                  <a:pt x="9285486" y="9483860"/>
                </a:lnTo>
                <a:lnTo>
                  <a:pt x="9239122" y="9491799"/>
                </a:lnTo>
                <a:lnTo>
                  <a:pt x="9193342" y="9501411"/>
                </a:lnTo>
                <a:lnTo>
                  <a:pt x="9148182" y="9512665"/>
                </a:lnTo>
                <a:lnTo>
                  <a:pt x="9103678" y="9525526"/>
                </a:lnTo>
                <a:lnTo>
                  <a:pt x="9059856" y="9539963"/>
                </a:lnTo>
                <a:lnTo>
                  <a:pt x="9016754" y="9555941"/>
                </a:lnTo>
                <a:lnTo>
                  <a:pt x="8974402" y="9573429"/>
                </a:lnTo>
                <a:lnTo>
                  <a:pt x="8932834" y="9592393"/>
                </a:lnTo>
                <a:lnTo>
                  <a:pt x="8892084" y="9612800"/>
                </a:lnTo>
                <a:lnTo>
                  <a:pt x="8852184" y="9634617"/>
                </a:lnTo>
                <a:lnTo>
                  <a:pt x="8813168" y="9657811"/>
                </a:lnTo>
                <a:lnTo>
                  <a:pt x="8775066" y="9682350"/>
                </a:lnTo>
                <a:lnTo>
                  <a:pt x="8737914" y="9708201"/>
                </a:lnTo>
                <a:lnTo>
                  <a:pt x="8701746" y="9735329"/>
                </a:lnTo>
                <a:lnTo>
                  <a:pt x="8666590" y="9763704"/>
                </a:lnTo>
                <a:lnTo>
                  <a:pt x="8632482" y="9793290"/>
                </a:lnTo>
                <a:lnTo>
                  <a:pt x="8599458" y="9824057"/>
                </a:lnTo>
                <a:lnTo>
                  <a:pt x="8567544" y="9855970"/>
                </a:lnTo>
                <a:lnTo>
                  <a:pt x="8536778" y="9888996"/>
                </a:lnTo>
                <a:lnTo>
                  <a:pt x="8507192" y="9923104"/>
                </a:lnTo>
                <a:lnTo>
                  <a:pt x="8478786" y="9958304"/>
                </a:lnTo>
                <a:lnTo>
                  <a:pt x="8451690" y="9994429"/>
                </a:lnTo>
                <a:lnTo>
                  <a:pt x="8425840" y="10031581"/>
                </a:lnTo>
                <a:lnTo>
                  <a:pt x="8401302" y="10069682"/>
                </a:lnTo>
                <a:lnTo>
                  <a:pt x="8378108" y="10108698"/>
                </a:lnTo>
                <a:lnTo>
                  <a:pt x="8356290" y="10148598"/>
                </a:lnTo>
                <a:lnTo>
                  <a:pt x="8335886" y="10189348"/>
                </a:lnTo>
                <a:lnTo>
                  <a:pt x="8316922" y="10230915"/>
                </a:lnTo>
                <a:lnTo>
                  <a:pt x="8299434" y="10273266"/>
                </a:lnTo>
                <a:lnTo>
                  <a:pt x="8283456" y="10316368"/>
                </a:lnTo>
                <a:lnTo>
                  <a:pt x="8269020" y="10360189"/>
                </a:lnTo>
                <a:lnTo>
                  <a:pt x="8256158" y="10404695"/>
                </a:lnTo>
                <a:lnTo>
                  <a:pt x="8244906" y="10449853"/>
                </a:lnTo>
                <a:lnTo>
                  <a:pt x="8235294" y="10495631"/>
                </a:lnTo>
                <a:lnTo>
                  <a:pt x="8227354" y="10541995"/>
                </a:lnTo>
                <a:lnTo>
                  <a:pt x="8221122" y="10588913"/>
                </a:lnTo>
                <a:lnTo>
                  <a:pt x="8216646" y="10636199"/>
                </a:lnTo>
                <a:lnTo>
                  <a:pt x="8213912" y="10684277"/>
                </a:lnTo>
                <a:lnTo>
                  <a:pt x="8212998" y="10732658"/>
                </a:lnTo>
                <a:lnTo>
                  <a:pt x="8522830" y="10732658"/>
                </a:lnTo>
                <a:lnTo>
                  <a:pt x="8524000" y="10685155"/>
                </a:lnTo>
                <a:lnTo>
                  <a:pt x="8527470" y="10638246"/>
                </a:lnTo>
                <a:lnTo>
                  <a:pt x="8533188" y="10591987"/>
                </a:lnTo>
                <a:lnTo>
                  <a:pt x="8541098" y="10546433"/>
                </a:lnTo>
                <a:lnTo>
                  <a:pt x="8551142" y="10501638"/>
                </a:lnTo>
                <a:lnTo>
                  <a:pt x="8563268" y="10457657"/>
                </a:lnTo>
                <a:lnTo>
                  <a:pt x="8577420" y="10414547"/>
                </a:lnTo>
                <a:lnTo>
                  <a:pt x="8593542" y="10372361"/>
                </a:lnTo>
                <a:lnTo>
                  <a:pt x="8611582" y="10331154"/>
                </a:lnTo>
                <a:lnTo>
                  <a:pt x="8631482" y="10290983"/>
                </a:lnTo>
                <a:lnTo>
                  <a:pt x="8653190" y="10251902"/>
                </a:lnTo>
                <a:lnTo>
                  <a:pt x="8676646" y="10213965"/>
                </a:lnTo>
                <a:lnTo>
                  <a:pt x="8701798" y="10177229"/>
                </a:lnTo>
                <a:lnTo>
                  <a:pt x="8728594" y="10141748"/>
                </a:lnTo>
                <a:lnTo>
                  <a:pt x="8756972" y="10107577"/>
                </a:lnTo>
                <a:lnTo>
                  <a:pt x="8786882" y="10074772"/>
                </a:lnTo>
                <a:lnTo>
                  <a:pt x="8818266" y="10043386"/>
                </a:lnTo>
                <a:lnTo>
                  <a:pt x="8851074" y="10013477"/>
                </a:lnTo>
                <a:lnTo>
                  <a:pt x="8885242" y="9985098"/>
                </a:lnTo>
                <a:lnTo>
                  <a:pt x="8920790" y="9958259"/>
                </a:lnTo>
                <a:lnTo>
                  <a:pt x="8957462" y="9933151"/>
                </a:lnTo>
                <a:lnTo>
                  <a:pt x="8995398" y="9909694"/>
                </a:lnTo>
                <a:lnTo>
                  <a:pt x="9034478" y="9887988"/>
                </a:lnTo>
                <a:lnTo>
                  <a:pt x="9074650" y="9868087"/>
                </a:lnTo>
                <a:lnTo>
                  <a:pt x="9115856" y="9850048"/>
                </a:lnTo>
                <a:lnTo>
                  <a:pt x="9158042" y="9833925"/>
                </a:lnTo>
                <a:lnTo>
                  <a:pt x="9201154" y="9819772"/>
                </a:lnTo>
                <a:lnTo>
                  <a:pt x="9245134" y="9807646"/>
                </a:lnTo>
                <a:lnTo>
                  <a:pt x="9289928" y="9797601"/>
                </a:lnTo>
                <a:lnTo>
                  <a:pt x="9335482" y="9789693"/>
                </a:lnTo>
                <a:lnTo>
                  <a:pt x="9381742" y="9783976"/>
                </a:lnTo>
                <a:lnTo>
                  <a:pt x="9428650" y="9780505"/>
                </a:lnTo>
                <a:lnTo>
                  <a:pt x="9476154" y="9779336"/>
                </a:lnTo>
                <a:close/>
                <a:moveTo>
                  <a:pt x="9476154" y="8826014"/>
                </a:moveTo>
                <a:lnTo>
                  <a:pt x="9427778" y="8826619"/>
                </a:lnTo>
                <a:lnTo>
                  <a:pt x="9379694" y="8828424"/>
                </a:lnTo>
                <a:lnTo>
                  <a:pt x="9331918" y="8831416"/>
                </a:lnTo>
                <a:lnTo>
                  <a:pt x="9284464" y="8835579"/>
                </a:lnTo>
                <a:lnTo>
                  <a:pt x="9237346" y="8840899"/>
                </a:lnTo>
                <a:lnTo>
                  <a:pt x="9190576" y="8847362"/>
                </a:lnTo>
                <a:lnTo>
                  <a:pt x="9144170" y="8854954"/>
                </a:lnTo>
                <a:lnTo>
                  <a:pt x="9098146" y="8863659"/>
                </a:lnTo>
                <a:lnTo>
                  <a:pt x="9052514" y="8873464"/>
                </a:lnTo>
                <a:lnTo>
                  <a:pt x="9007288" y="8884354"/>
                </a:lnTo>
                <a:lnTo>
                  <a:pt x="8962486" y="8896315"/>
                </a:lnTo>
                <a:lnTo>
                  <a:pt x="8918118" y="8909332"/>
                </a:lnTo>
                <a:lnTo>
                  <a:pt x="8874204" y="8923390"/>
                </a:lnTo>
                <a:lnTo>
                  <a:pt x="8830754" y="8938477"/>
                </a:lnTo>
                <a:lnTo>
                  <a:pt x="8787784" y="8954576"/>
                </a:lnTo>
                <a:lnTo>
                  <a:pt x="8745308" y="8971674"/>
                </a:lnTo>
                <a:lnTo>
                  <a:pt x="8703342" y="8989756"/>
                </a:lnTo>
                <a:lnTo>
                  <a:pt x="8661896" y="9008809"/>
                </a:lnTo>
                <a:lnTo>
                  <a:pt x="8620990" y="9028816"/>
                </a:lnTo>
                <a:lnTo>
                  <a:pt x="8580634" y="9049764"/>
                </a:lnTo>
                <a:lnTo>
                  <a:pt x="8540846" y="9071640"/>
                </a:lnTo>
                <a:lnTo>
                  <a:pt x="8501638" y="9094427"/>
                </a:lnTo>
                <a:lnTo>
                  <a:pt x="8463024" y="9118112"/>
                </a:lnTo>
                <a:lnTo>
                  <a:pt x="8425020" y="9142680"/>
                </a:lnTo>
                <a:lnTo>
                  <a:pt x="8387642" y="9168117"/>
                </a:lnTo>
                <a:lnTo>
                  <a:pt x="8350898" y="9194409"/>
                </a:lnTo>
                <a:lnTo>
                  <a:pt x="8314810" y="9221541"/>
                </a:lnTo>
                <a:lnTo>
                  <a:pt x="8279390" y="9249498"/>
                </a:lnTo>
                <a:lnTo>
                  <a:pt x="8244650" y="9278267"/>
                </a:lnTo>
                <a:lnTo>
                  <a:pt x="8210606" y="9307833"/>
                </a:lnTo>
                <a:lnTo>
                  <a:pt x="8177270" y="9338181"/>
                </a:lnTo>
                <a:lnTo>
                  <a:pt x="8144662" y="9369297"/>
                </a:lnTo>
                <a:lnTo>
                  <a:pt x="8112792" y="9401167"/>
                </a:lnTo>
                <a:lnTo>
                  <a:pt x="8081676" y="9433775"/>
                </a:lnTo>
                <a:lnTo>
                  <a:pt x="8051328" y="9467109"/>
                </a:lnTo>
                <a:lnTo>
                  <a:pt x="8021762" y="9501153"/>
                </a:lnTo>
                <a:lnTo>
                  <a:pt x="7992994" y="9535893"/>
                </a:lnTo>
                <a:lnTo>
                  <a:pt x="7965036" y="9571315"/>
                </a:lnTo>
                <a:lnTo>
                  <a:pt x="7937904" y="9607404"/>
                </a:lnTo>
                <a:lnTo>
                  <a:pt x="7911614" y="9644145"/>
                </a:lnTo>
                <a:lnTo>
                  <a:pt x="7886176" y="9681525"/>
                </a:lnTo>
                <a:lnTo>
                  <a:pt x="7861534" y="9719650"/>
                </a:lnTo>
                <a:lnTo>
                  <a:pt x="7837922" y="9758142"/>
                </a:lnTo>
                <a:lnTo>
                  <a:pt x="7815136" y="9797350"/>
                </a:lnTo>
                <a:lnTo>
                  <a:pt x="7793260" y="9837139"/>
                </a:lnTo>
                <a:lnTo>
                  <a:pt x="7772312" y="9877494"/>
                </a:lnTo>
                <a:lnTo>
                  <a:pt x="7752304" y="9918401"/>
                </a:lnTo>
                <a:lnTo>
                  <a:pt x="7733252" y="9959845"/>
                </a:lnTo>
                <a:lnTo>
                  <a:pt x="7715170" y="10001812"/>
                </a:lnTo>
                <a:lnTo>
                  <a:pt x="7698072" y="10044288"/>
                </a:lnTo>
                <a:lnTo>
                  <a:pt x="7681972" y="10087259"/>
                </a:lnTo>
                <a:lnTo>
                  <a:pt x="7666886" y="10130708"/>
                </a:lnTo>
                <a:lnTo>
                  <a:pt x="7652828" y="10174624"/>
                </a:lnTo>
                <a:lnTo>
                  <a:pt x="7639810" y="10218990"/>
                </a:lnTo>
                <a:lnTo>
                  <a:pt x="7627850" y="10263793"/>
                </a:lnTo>
                <a:lnTo>
                  <a:pt x="7616960" y="10309017"/>
                </a:lnTo>
                <a:lnTo>
                  <a:pt x="7607154" y="10354650"/>
                </a:lnTo>
                <a:lnTo>
                  <a:pt x="7598450" y="10400676"/>
                </a:lnTo>
                <a:lnTo>
                  <a:pt x="7590858" y="10447080"/>
                </a:lnTo>
                <a:lnTo>
                  <a:pt x="7584396" y="10493850"/>
                </a:lnTo>
                <a:lnTo>
                  <a:pt x="7579074" y="10540969"/>
                </a:lnTo>
                <a:lnTo>
                  <a:pt x="7574912" y="10588423"/>
                </a:lnTo>
                <a:lnTo>
                  <a:pt x="7571920" y="10636199"/>
                </a:lnTo>
                <a:lnTo>
                  <a:pt x="7570116" y="10684277"/>
                </a:lnTo>
                <a:lnTo>
                  <a:pt x="7569510" y="10732658"/>
                </a:lnTo>
                <a:lnTo>
                  <a:pt x="7879344" y="10732658"/>
                </a:lnTo>
                <a:lnTo>
                  <a:pt x="7880046" y="10685155"/>
                </a:lnTo>
                <a:lnTo>
                  <a:pt x="7882116" y="10638246"/>
                </a:lnTo>
                <a:lnTo>
                  <a:pt x="7885646" y="10590124"/>
                </a:lnTo>
                <a:lnTo>
                  <a:pt x="7890496" y="10543357"/>
                </a:lnTo>
                <a:lnTo>
                  <a:pt x="7896688" y="10496996"/>
                </a:lnTo>
                <a:lnTo>
                  <a:pt x="7904200" y="10451060"/>
                </a:lnTo>
                <a:lnTo>
                  <a:pt x="7913012" y="10405569"/>
                </a:lnTo>
                <a:lnTo>
                  <a:pt x="7923198" y="10360189"/>
                </a:lnTo>
                <a:lnTo>
                  <a:pt x="7934462" y="10316004"/>
                </a:lnTo>
                <a:lnTo>
                  <a:pt x="7947060" y="10271969"/>
                </a:lnTo>
                <a:lnTo>
                  <a:pt x="7960880" y="10228458"/>
                </a:lnTo>
                <a:lnTo>
                  <a:pt x="7975900" y="10185493"/>
                </a:lnTo>
                <a:lnTo>
                  <a:pt x="7992102" y="10143092"/>
                </a:lnTo>
                <a:lnTo>
                  <a:pt x="8009466" y="10101276"/>
                </a:lnTo>
                <a:lnTo>
                  <a:pt x="8027974" y="10060065"/>
                </a:lnTo>
                <a:lnTo>
                  <a:pt x="8047602" y="10019478"/>
                </a:lnTo>
                <a:lnTo>
                  <a:pt x="8068332" y="9979535"/>
                </a:lnTo>
                <a:lnTo>
                  <a:pt x="8090146" y="9940256"/>
                </a:lnTo>
                <a:lnTo>
                  <a:pt x="8113022" y="9901662"/>
                </a:lnTo>
                <a:lnTo>
                  <a:pt x="8136938" y="9863772"/>
                </a:lnTo>
                <a:lnTo>
                  <a:pt x="8161880" y="9826606"/>
                </a:lnTo>
                <a:lnTo>
                  <a:pt x="8187822" y="9790183"/>
                </a:lnTo>
                <a:lnTo>
                  <a:pt x="8214748" y="9754525"/>
                </a:lnTo>
                <a:lnTo>
                  <a:pt x="8242738" y="9719528"/>
                </a:lnTo>
                <a:lnTo>
                  <a:pt x="8271468" y="9685578"/>
                </a:lnTo>
                <a:lnTo>
                  <a:pt x="8301222" y="9652331"/>
                </a:lnTo>
                <a:lnTo>
                  <a:pt x="8331882" y="9619926"/>
                </a:lnTo>
                <a:lnTo>
                  <a:pt x="8363422" y="9588385"/>
                </a:lnTo>
                <a:lnTo>
                  <a:pt x="8395826" y="9557727"/>
                </a:lnTo>
                <a:lnTo>
                  <a:pt x="8429074" y="9527973"/>
                </a:lnTo>
                <a:lnTo>
                  <a:pt x="8463146" y="9499141"/>
                </a:lnTo>
                <a:lnTo>
                  <a:pt x="8498020" y="9471252"/>
                </a:lnTo>
                <a:lnTo>
                  <a:pt x="8533678" y="9444327"/>
                </a:lnTo>
                <a:lnTo>
                  <a:pt x="8570102" y="9418383"/>
                </a:lnTo>
                <a:lnTo>
                  <a:pt x="8607266" y="9393443"/>
                </a:lnTo>
                <a:lnTo>
                  <a:pt x="8645158" y="9369525"/>
                </a:lnTo>
                <a:lnTo>
                  <a:pt x="8683752" y="9346650"/>
                </a:lnTo>
                <a:lnTo>
                  <a:pt x="8723030" y="9324837"/>
                </a:lnTo>
                <a:lnTo>
                  <a:pt x="8762974" y="9304106"/>
                </a:lnTo>
                <a:lnTo>
                  <a:pt x="8803560" y="9284477"/>
                </a:lnTo>
                <a:lnTo>
                  <a:pt x="8844772" y="9265971"/>
                </a:lnTo>
                <a:lnTo>
                  <a:pt x="8886588" y="9248606"/>
                </a:lnTo>
                <a:lnTo>
                  <a:pt x="8928988" y="9232404"/>
                </a:lnTo>
                <a:lnTo>
                  <a:pt x="8971954" y="9217383"/>
                </a:lnTo>
                <a:lnTo>
                  <a:pt x="9015464" y="9203564"/>
                </a:lnTo>
                <a:lnTo>
                  <a:pt x="9059498" y="9190967"/>
                </a:lnTo>
                <a:lnTo>
                  <a:pt x="9104040" y="9179611"/>
                </a:lnTo>
                <a:lnTo>
                  <a:pt x="9149066" y="9169516"/>
                </a:lnTo>
                <a:lnTo>
                  <a:pt x="9194554" y="9160703"/>
                </a:lnTo>
                <a:lnTo>
                  <a:pt x="9240490" y="9153191"/>
                </a:lnTo>
                <a:lnTo>
                  <a:pt x="9286852" y="9147001"/>
                </a:lnTo>
                <a:lnTo>
                  <a:pt x="9333618" y="9142151"/>
                </a:lnTo>
                <a:lnTo>
                  <a:pt x="9380770" y="9138662"/>
                </a:lnTo>
                <a:lnTo>
                  <a:pt x="9428290" y="9136555"/>
                </a:lnTo>
                <a:lnTo>
                  <a:pt x="9476154" y="9135848"/>
                </a:lnTo>
                <a:close/>
                <a:moveTo>
                  <a:pt x="7569510" y="8182526"/>
                </a:moveTo>
                <a:lnTo>
                  <a:pt x="7569510" y="8492359"/>
                </a:lnTo>
                <a:lnTo>
                  <a:pt x="9476142" y="8492359"/>
                </a:lnTo>
                <a:lnTo>
                  <a:pt x="9476142" y="8182526"/>
                </a:lnTo>
                <a:close/>
                <a:moveTo>
                  <a:pt x="7569510" y="7539038"/>
                </a:moveTo>
                <a:lnTo>
                  <a:pt x="7569510" y="7848871"/>
                </a:lnTo>
                <a:lnTo>
                  <a:pt x="9476142" y="7848871"/>
                </a:lnTo>
                <a:lnTo>
                  <a:pt x="9476142" y="7539038"/>
                </a:lnTo>
                <a:close/>
                <a:moveTo>
                  <a:pt x="0" y="0"/>
                </a:moveTo>
                <a:lnTo>
                  <a:pt x="10052050" y="0"/>
                </a:lnTo>
                <a:lnTo>
                  <a:pt x="10052050" y="11309350"/>
                </a:lnTo>
                <a:lnTo>
                  <a:pt x="0" y="11309350"/>
                </a:lnTo>
                <a:close/>
              </a:path>
            </a:pathLst>
          </a:custGeom>
          <a:solidFill>
            <a:sysClr val="windowText" lastClr="000000"/>
          </a:solidFill>
        </p:spPr>
        <p:txBody>
          <a:bodyPr wrap="square">
            <a:noAutofit/>
          </a:bodyPr>
          <a:lstStyle>
            <a:lvl1pPr>
              <a:defRPr>
                <a:noFill/>
              </a:defRPr>
            </a:lvl1pPr>
          </a:lstStyle>
          <a:p>
            <a:endParaRPr lang="en-US" dirty="0"/>
          </a:p>
        </p:txBody>
      </p:sp>
    </p:spTree>
    <p:extLst>
      <p:ext uri="{BB962C8B-B14F-4D97-AF65-F5344CB8AC3E}">
        <p14:creationId xmlns:p14="http://schemas.microsoft.com/office/powerpoint/2010/main" val="225092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04">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88299B56-D257-0FA8-290D-92AF4DC4AFD9}"/>
              </a:ext>
            </a:extLst>
          </p:cNvPr>
          <p:cNvSpPr/>
          <p:nvPr userDrawn="1"/>
        </p:nvSpPr>
        <p:spPr>
          <a:xfrm>
            <a:off x="349248" y="4571682"/>
            <a:ext cx="2515033" cy="1936875"/>
          </a:xfrm>
          <a:custGeom>
            <a:avLst/>
            <a:gdLst/>
            <a:ahLst/>
            <a:cxnLst/>
            <a:rect l="l" t="t" r="r" b="b"/>
            <a:pathLst>
              <a:path w="4147185" h="3194050">
                <a:moveTo>
                  <a:pt x="1263142" y="3193618"/>
                </a:moveTo>
                <a:lnTo>
                  <a:pt x="1262227" y="3145244"/>
                </a:lnTo>
                <a:lnTo>
                  <a:pt x="1259497" y="3097161"/>
                </a:lnTo>
                <a:lnTo>
                  <a:pt x="1255014" y="3049879"/>
                </a:lnTo>
                <a:lnTo>
                  <a:pt x="1248791" y="3002953"/>
                </a:lnTo>
                <a:lnTo>
                  <a:pt x="1240853" y="2956598"/>
                </a:lnTo>
                <a:lnTo>
                  <a:pt x="1231239" y="2910814"/>
                </a:lnTo>
                <a:lnTo>
                  <a:pt x="1219987" y="2865653"/>
                </a:lnTo>
                <a:lnTo>
                  <a:pt x="1207122" y="2821152"/>
                </a:lnTo>
                <a:lnTo>
                  <a:pt x="1192682" y="2777325"/>
                </a:lnTo>
                <a:lnTo>
                  <a:pt x="1176705" y="2734233"/>
                </a:lnTo>
                <a:lnTo>
                  <a:pt x="1159217" y="2691879"/>
                </a:lnTo>
                <a:lnTo>
                  <a:pt x="1140256" y="2650312"/>
                </a:lnTo>
                <a:lnTo>
                  <a:pt x="1119847" y="2609558"/>
                </a:lnTo>
                <a:lnTo>
                  <a:pt x="1098029" y="2569654"/>
                </a:lnTo>
                <a:lnTo>
                  <a:pt x="1074839" y="2530640"/>
                </a:lnTo>
                <a:lnTo>
                  <a:pt x="1050302" y="2492540"/>
                </a:lnTo>
                <a:lnTo>
                  <a:pt x="1024458" y="2455392"/>
                </a:lnTo>
                <a:lnTo>
                  <a:pt x="997331" y="2419223"/>
                </a:lnTo>
                <a:lnTo>
                  <a:pt x="968946" y="2384069"/>
                </a:lnTo>
                <a:lnTo>
                  <a:pt x="939368" y="2349957"/>
                </a:lnTo>
                <a:lnTo>
                  <a:pt x="908596" y="2316937"/>
                </a:lnTo>
                <a:lnTo>
                  <a:pt x="876693" y="2285022"/>
                </a:lnTo>
                <a:lnTo>
                  <a:pt x="843661" y="2254250"/>
                </a:lnTo>
                <a:lnTo>
                  <a:pt x="809561" y="2224671"/>
                </a:lnTo>
                <a:lnTo>
                  <a:pt x="774407" y="2196287"/>
                </a:lnTo>
                <a:lnTo>
                  <a:pt x="738238" y="2169160"/>
                </a:lnTo>
                <a:lnTo>
                  <a:pt x="701078" y="2143315"/>
                </a:lnTo>
                <a:lnTo>
                  <a:pt x="662978" y="2118779"/>
                </a:lnTo>
                <a:lnTo>
                  <a:pt x="623963" y="2095576"/>
                </a:lnTo>
                <a:lnTo>
                  <a:pt x="584060" y="2073757"/>
                </a:lnTo>
                <a:lnTo>
                  <a:pt x="543318" y="2053361"/>
                </a:lnTo>
                <a:lnTo>
                  <a:pt x="501751" y="2034387"/>
                </a:lnTo>
                <a:lnTo>
                  <a:pt x="459397" y="2016899"/>
                </a:lnTo>
                <a:lnTo>
                  <a:pt x="416293" y="2000923"/>
                </a:lnTo>
                <a:lnTo>
                  <a:pt x="372478" y="1986483"/>
                </a:lnTo>
                <a:lnTo>
                  <a:pt x="327964" y="1973630"/>
                </a:lnTo>
                <a:lnTo>
                  <a:pt x="282803" y="1962378"/>
                </a:lnTo>
                <a:lnTo>
                  <a:pt x="237032" y="1952764"/>
                </a:lnTo>
                <a:lnTo>
                  <a:pt x="190665" y="1944827"/>
                </a:lnTo>
                <a:lnTo>
                  <a:pt x="143751" y="1938591"/>
                </a:lnTo>
                <a:lnTo>
                  <a:pt x="96304" y="1934095"/>
                </a:lnTo>
                <a:lnTo>
                  <a:pt x="48374" y="1931377"/>
                </a:lnTo>
                <a:lnTo>
                  <a:pt x="0" y="1930463"/>
                </a:lnTo>
                <a:lnTo>
                  <a:pt x="0" y="2240292"/>
                </a:lnTo>
                <a:lnTo>
                  <a:pt x="47498" y="2241461"/>
                </a:lnTo>
                <a:lnTo>
                  <a:pt x="94411" y="2244941"/>
                </a:lnTo>
                <a:lnTo>
                  <a:pt x="140665" y="2250656"/>
                </a:lnTo>
                <a:lnTo>
                  <a:pt x="186220" y="2258568"/>
                </a:lnTo>
                <a:lnTo>
                  <a:pt x="231013" y="2268613"/>
                </a:lnTo>
                <a:lnTo>
                  <a:pt x="274993" y="2280729"/>
                </a:lnTo>
                <a:lnTo>
                  <a:pt x="318109" y="2294890"/>
                </a:lnTo>
                <a:lnTo>
                  <a:pt x="360299" y="2311006"/>
                </a:lnTo>
                <a:lnTo>
                  <a:pt x="401497" y="2329053"/>
                </a:lnTo>
                <a:lnTo>
                  <a:pt x="441667" y="2348954"/>
                </a:lnTo>
                <a:lnTo>
                  <a:pt x="480758" y="2370658"/>
                </a:lnTo>
                <a:lnTo>
                  <a:pt x="518693" y="2394115"/>
                </a:lnTo>
                <a:lnTo>
                  <a:pt x="555421" y="2419261"/>
                </a:lnTo>
                <a:lnTo>
                  <a:pt x="590905" y="2446058"/>
                </a:lnTo>
                <a:lnTo>
                  <a:pt x="625081" y="2474442"/>
                </a:lnTo>
                <a:lnTo>
                  <a:pt x="657885" y="2504351"/>
                </a:lnTo>
                <a:lnTo>
                  <a:pt x="689267" y="2535732"/>
                </a:lnTo>
                <a:lnTo>
                  <a:pt x="719175" y="2568537"/>
                </a:lnTo>
                <a:lnTo>
                  <a:pt x="747560" y="2602712"/>
                </a:lnTo>
                <a:lnTo>
                  <a:pt x="774357" y="2638196"/>
                </a:lnTo>
                <a:lnTo>
                  <a:pt x="799503" y="2674924"/>
                </a:lnTo>
                <a:lnTo>
                  <a:pt x="822960" y="2712859"/>
                </a:lnTo>
                <a:lnTo>
                  <a:pt x="844664" y="2751950"/>
                </a:lnTo>
                <a:lnTo>
                  <a:pt x="864565" y="2792120"/>
                </a:lnTo>
                <a:lnTo>
                  <a:pt x="882611" y="2833319"/>
                </a:lnTo>
                <a:lnTo>
                  <a:pt x="898728" y="2875508"/>
                </a:lnTo>
                <a:lnTo>
                  <a:pt x="912888" y="2918625"/>
                </a:lnTo>
                <a:lnTo>
                  <a:pt x="925004" y="2962605"/>
                </a:lnTo>
                <a:lnTo>
                  <a:pt x="935050" y="3007398"/>
                </a:lnTo>
                <a:lnTo>
                  <a:pt x="942962" y="3052953"/>
                </a:lnTo>
                <a:lnTo>
                  <a:pt x="948677" y="3099206"/>
                </a:lnTo>
                <a:lnTo>
                  <a:pt x="952157" y="3146120"/>
                </a:lnTo>
                <a:lnTo>
                  <a:pt x="953325" y="3193618"/>
                </a:lnTo>
                <a:lnTo>
                  <a:pt x="1263142" y="3193618"/>
                </a:lnTo>
                <a:close/>
              </a:path>
              <a:path w="4147185" h="3194050">
                <a:moveTo>
                  <a:pt x="1906638" y="3193618"/>
                </a:moveTo>
                <a:lnTo>
                  <a:pt x="1906041" y="3145244"/>
                </a:lnTo>
                <a:lnTo>
                  <a:pt x="1904225" y="3097161"/>
                </a:lnTo>
                <a:lnTo>
                  <a:pt x="1901240" y="3049384"/>
                </a:lnTo>
                <a:lnTo>
                  <a:pt x="1897075" y="3001937"/>
                </a:lnTo>
                <a:lnTo>
                  <a:pt x="1891753" y="2954807"/>
                </a:lnTo>
                <a:lnTo>
                  <a:pt x="1885289" y="2908046"/>
                </a:lnTo>
                <a:lnTo>
                  <a:pt x="1877707" y="2861640"/>
                </a:lnTo>
                <a:lnTo>
                  <a:pt x="1868995" y="2815615"/>
                </a:lnTo>
                <a:lnTo>
                  <a:pt x="1859191" y="2769984"/>
                </a:lnTo>
                <a:lnTo>
                  <a:pt x="1848307" y="2724759"/>
                </a:lnTo>
                <a:lnTo>
                  <a:pt x="1836343" y="2679954"/>
                </a:lnTo>
                <a:lnTo>
                  <a:pt x="1823326" y="2635580"/>
                </a:lnTo>
                <a:lnTo>
                  <a:pt x="1809267" y="2591676"/>
                </a:lnTo>
                <a:lnTo>
                  <a:pt x="1794179" y="2548217"/>
                </a:lnTo>
                <a:lnTo>
                  <a:pt x="1778076" y="2505252"/>
                </a:lnTo>
                <a:lnTo>
                  <a:pt x="1760982" y="2462771"/>
                </a:lnTo>
                <a:lnTo>
                  <a:pt x="1742897" y="2420810"/>
                </a:lnTo>
                <a:lnTo>
                  <a:pt x="1723847" y="2379357"/>
                </a:lnTo>
                <a:lnTo>
                  <a:pt x="1703844" y="2338451"/>
                </a:lnTo>
                <a:lnTo>
                  <a:pt x="1682889" y="2298103"/>
                </a:lnTo>
                <a:lnTo>
                  <a:pt x="1661020" y="2258314"/>
                </a:lnTo>
                <a:lnTo>
                  <a:pt x="1638223" y="2219109"/>
                </a:lnTo>
                <a:lnTo>
                  <a:pt x="1614538" y="2180488"/>
                </a:lnTo>
                <a:lnTo>
                  <a:pt x="1589976" y="2142490"/>
                </a:lnTo>
                <a:lnTo>
                  <a:pt x="1564538" y="2105101"/>
                </a:lnTo>
                <a:lnTo>
                  <a:pt x="1538249" y="2068360"/>
                </a:lnTo>
                <a:lnTo>
                  <a:pt x="1511109" y="2032279"/>
                </a:lnTo>
                <a:lnTo>
                  <a:pt x="1483156" y="1996859"/>
                </a:lnTo>
                <a:lnTo>
                  <a:pt x="1454391" y="1962111"/>
                </a:lnTo>
                <a:lnTo>
                  <a:pt x="1424825" y="1928075"/>
                </a:lnTo>
                <a:lnTo>
                  <a:pt x="1394472" y="1894738"/>
                </a:lnTo>
                <a:lnTo>
                  <a:pt x="1363357" y="1862124"/>
                </a:lnTo>
                <a:lnTo>
                  <a:pt x="1331493" y="1830260"/>
                </a:lnTo>
                <a:lnTo>
                  <a:pt x="1298879" y="1799145"/>
                </a:lnTo>
                <a:lnTo>
                  <a:pt x="1265542" y="1768792"/>
                </a:lnTo>
                <a:lnTo>
                  <a:pt x="1231506" y="1739226"/>
                </a:lnTo>
                <a:lnTo>
                  <a:pt x="1196759" y="1710461"/>
                </a:lnTo>
                <a:lnTo>
                  <a:pt x="1161338" y="1682508"/>
                </a:lnTo>
                <a:lnTo>
                  <a:pt x="1125258" y="1655368"/>
                </a:lnTo>
                <a:lnTo>
                  <a:pt x="1088517" y="1629079"/>
                </a:lnTo>
                <a:lnTo>
                  <a:pt x="1051128" y="1603641"/>
                </a:lnTo>
                <a:lnTo>
                  <a:pt x="1013129" y="1579079"/>
                </a:lnTo>
                <a:lnTo>
                  <a:pt x="974509" y="1555394"/>
                </a:lnTo>
                <a:lnTo>
                  <a:pt x="935304" y="1532597"/>
                </a:lnTo>
                <a:lnTo>
                  <a:pt x="895515" y="1510728"/>
                </a:lnTo>
                <a:lnTo>
                  <a:pt x="855167" y="1489773"/>
                </a:lnTo>
                <a:lnTo>
                  <a:pt x="814260" y="1469771"/>
                </a:lnTo>
                <a:lnTo>
                  <a:pt x="772807" y="1450721"/>
                </a:lnTo>
                <a:lnTo>
                  <a:pt x="730846" y="1432636"/>
                </a:lnTo>
                <a:lnTo>
                  <a:pt x="688365" y="1415542"/>
                </a:lnTo>
                <a:lnTo>
                  <a:pt x="645401" y="1399438"/>
                </a:lnTo>
                <a:lnTo>
                  <a:pt x="601941" y="1384350"/>
                </a:lnTo>
                <a:lnTo>
                  <a:pt x="558038" y="1370291"/>
                </a:lnTo>
                <a:lnTo>
                  <a:pt x="513664" y="1357274"/>
                </a:lnTo>
                <a:lnTo>
                  <a:pt x="468858" y="1345311"/>
                </a:lnTo>
                <a:lnTo>
                  <a:pt x="423633" y="1334427"/>
                </a:lnTo>
                <a:lnTo>
                  <a:pt x="378002" y="1324622"/>
                </a:lnTo>
                <a:lnTo>
                  <a:pt x="331978" y="1315910"/>
                </a:lnTo>
                <a:lnTo>
                  <a:pt x="285572" y="1308328"/>
                </a:lnTo>
                <a:lnTo>
                  <a:pt x="238810" y="1301864"/>
                </a:lnTo>
                <a:lnTo>
                  <a:pt x="191681" y="1296543"/>
                </a:lnTo>
                <a:lnTo>
                  <a:pt x="144233" y="1292377"/>
                </a:lnTo>
                <a:lnTo>
                  <a:pt x="96456" y="1289392"/>
                </a:lnTo>
                <a:lnTo>
                  <a:pt x="48374" y="1287576"/>
                </a:lnTo>
                <a:lnTo>
                  <a:pt x="0" y="1286979"/>
                </a:lnTo>
                <a:lnTo>
                  <a:pt x="0" y="1596809"/>
                </a:lnTo>
                <a:lnTo>
                  <a:pt x="47866" y="1597520"/>
                </a:lnTo>
                <a:lnTo>
                  <a:pt x="95377" y="1599628"/>
                </a:lnTo>
                <a:lnTo>
                  <a:pt x="142532" y="1603108"/>
                </a:lnTo>
                <a:lnTo>
                  <a:pt x="189293" y="1607959"/>
                </a:lnTo>
                <a:lnTo>
                  <a:pt x="235661" y="1614157"/>
                </a:lnTo>
                <a:lnTo>
                  <a:pt x="281597" y="1621663"/>
                </a:lnTo>
                <a:lnTo>
                  <a:pt x="327088" y="1630476"/>
                </a:lnTo>
                <a:lnTo>
                  <a:pt x="372110" y="1640573"/>
                </a:lnTo>
                <a:lnTo>
                  <a:pt x="416648" y="1651927"/>
                </a:lnTo>
                <a:lnTo>
                  <a:pt x="460692" y="1664525"/>
                </a:lnTo>
                <a:lnTo>
                  <a:pt x="504202" y="1678343"/>
                </a:lnTo>
                <a:lnTo>
                  <a:pt x="547166" y="1693367"/>
                </a:lnTo>
                <a:lnTo>
                  <a:pt x="589559" y="1709572"/>
                </a:lnTo>
                <a:lnTo>
                  <a:pt x="631380" y="1726933"/>
                </a:lnTo>
                <a:lnTo>
                  <a:pt x="672592" y="1745437"/>
                </a:lnTo>
                <a:lnTo>
                  <a:pt x="713181" y="1765071"/>
                </a:lnTo>
                <a:lnTo>
                  <a:pt x="753122" y="1785797"/>
                </a:lnTo>
                <a:lnTo>
                  <a:pt x="792403" y="1807616"/>
                </a:lnTo>
                <a:lnTo>
                  <a:pt x="830999" y="1830489"/>
                </a:lnTo>
                <a:lnTo>
                  <a:pt x="868883" y="1854403"/>
                </a:lnTo>
                <a:lnTo>
                  <a:pt x="906056" y="1879346"/>
                </a:lnTo>
                <a:lnTo>
                  <a:pt x="942467" y="1905292"/>
                </a:lnTo>
                <a:lnTo>
                  <a:pt x="978128" y="1932216"/>
                </a:lnTo>
                <a:lnTo>
                  <a:pt x="1013002" y="1960105"/>
                </a:lnTo>
                <a:lnTo>
                  <a:pt x="1047076" y="1988934"/>
                </a:lnTo>
                <a:lnTo>
                  <a:pt x="1080325" y="2018690"/>
                </a:lnTo>
                <a:lnTo>
                  <a:pt x="1112723" y="2049348"/>
                </a:lnTo>
                <a:lnTo>
                  <a:pt x="1144270" y="2080895"/>
                </a:lnTo>
                <a:lnTo>
                  <a:pt x="1174927" y="2113292"/>
                </a:lnTo>
                <a:lnTo>
                  <a:pt x="1204683" y="2146541"/>
                </a:lnTo>
                <a:lnTo>
                  <a:pt x="1233512" y="2180615"/>
                </a:lnTo>
                <a:lnTo>
                  <a:pt x="1261402" y="2215489"/>
                </a:lnTo>
                <a:lnTo>
                  <a:pt x="1288326" y="2251151"/>
                </a:lnTo>
                <a:lnTo>
                  <a:pt x="1314272" y="2287562"/>
                </a:lnTo>
                <a:lnTo>
                  <a:pt x="1339215" y="2324735"/>
                </a:lnTo>
                <a:lnTo>
                  <a:pt x="1363129" y="2362619"/>
                </a:lnTo>
                <a:lnTo>
                  <a:pt x="1386001" y="2401214"/>
                </a:lnTo>
                <a:lnTo>
                  <a:pt x="1407820" y="2440495"/>
                </a:lnTo>
                <a:lnTo>
                  <a:pt x="1428546" y="2480437"/>
                </a:lnTo>
                <a:lnTo>
                  <a:pt x="1448181" y="2521026"/>
                </a:lnTo>
                <a:lnTo>
                  <a:pt x="1466684" y="2562237"/>
                </a:lnTo>
                <a:lnTo>
                  <a:pt x="1484045" y="2604058"/>
                </a:lnTo>
                <a:lnTo>
                  <a:pt x="1500251" y="2646451"/>
                </a:lnTo>
                <a:lnTo>
                  <a:pt x="1515275" y="2689415"/>
                </a:lnTo>
                <a:lnTo>
                  <a:pt x="1529092" y="2732925"/>
                </a:lnTo>
                <a:lnTo>
                  <a:pt x="1541780" y="2777325"/>
                </a:lnTo>
                <a:lnTo>
                  <a:pt x="1553044" y="2821508"/>
                </a:lnTo>
                <a:lnTo>
                  <a:pt x="1563141" y="2866529"/>
                </a:lnTo>
                <a:lnTo>
                  <a:pt x="1571955" y="2912021"/>
                </a:lnTo>
                <a:lnTo>
                  <a:pt x="1579460" y="2957957"/>
                </a:lnTo>
                <a:lnTo>
                  <a:pt x="1585658" y="3004324"/>
                </a:lnTo>
                <a:lnTo>
                  <a:pt x="1590509" y="3051086"/>
                </a:lnTo>
                <a:lnTo>
                  <a:pt x="1593913" y="3097161"/>
                </a:lnTo>
                <a:lnTo>
                  <a:pt x="1596110" y="3146120"/>
                </a:lnTo>
                <a:lnTo>
                  <a:pt x="1596809" y="3193618"/>
                </a:lnTo>
                <a:lnTo>
                  <a:pt x="1906638" y="3193618"/>
                </a:lnTo>
                <a:close/>
              </a:path>
              <a:path w="4147185" h="3194050">
                <a:moveTo>
                  <a:pt x="1906638" y="643483"/>
                </a:moveTo>
                <a:lnTo>
                  <a:pt x="0" y="643483"/>
                </a:lnTo>
                <a:lnTo>
                  <a:pt x="0" y="953325"/>
                </a:lnTo>
                <a:lnTo>
                  <a:pt x="1906638" y="953325"/>
                </a:lnTo>
                <a:lnTo>
                  <a:pt x="1906638" y="643483"/>
                </a:lnTo>
                <a:close/>
              </a:path>
              <a:path w="4147185" h="3194050">
                <a:moveTo>
                  <a:pt x="1906638" y="0"/>
                </a:moveTo>
                <a:lnTo>
                  <a:pt x="0" y="0"/>
                </a:lnTo>
                <a:lnTo>
                  <a:pt x="0" y="309829"/>
                </a:lnTo>
                <a:lnTo>
                  <a:pt x="1906638" y="309829"/>
                </a:lnTo>
                <a:lnTo>
                  <a:pt x="1906638" y="0"/>
                </a:lnTo>
                <a:close/>
              </a:path>
              <a:path w="4147185" h="3194050">
                <a:moveTo>
                  <a:pt x="3503447" y="3193618"/>
                </a:moveTo>
                <a:lnTo>
                  <a:pt x="3502533" y="3145244"/>
                </a:lnTo>
                <a:lnTo>
                  <a:pt x="3499802" y="3097161"/>
                </a:lnTo>
                <a:lnTo>
                  <a:pt x="3495332" y="3049879"/>
                </a:lnTo>
                <a:lnTo>
                  <a:pt x="3489096" y="3002953"/>
                </a:lnTo>
                <a:lnTo>
                  <a:pt x="3481159" y="2956598"/>
                </a:lnTo>
                <a:lnTo>
                  <a:pt x="3471545" y="2910814"/>
                </a:lnTo>
                <a:lnTo>
                  <a:pt x="3460292" y="2865653"/>
                </a:lnTo>
                <a:lnTo>
                  <a:pt x="3447427" y="2821152"/>
                </a:lnTo>
                <a:lnTo>
                  <a:pt x="3432987" y="2777325"/>
                </a:lnTo>
                <a:lnTo>
                  <a:pt x="3417011" y="2734233"/>
                </a:lnTo>
                <a:lnTo>
                  <a:pt x="3399523" y="2691879"/>
                </a:lnTo>
                <a:lnTo>
                  <a:pt x="3380562" y="2650312"/>
                </a:lnTo>
                <a:lnTo>
                  <a:pt x="3360153" y="2609558"/>
                </a:lnTo>
                <a:lnTo>
                  <a:pt x="3338347" y="2569654"/>
                </a:lnTo>
                <a:lnTo>
                  <a:pt x="3315144" y="2530640"/>
                </a:lnTo>
                <a:lnTo>
                  <a:pt x="3290608" y="2492540"/>
                </a:lnTo>
                <a:lnTo>
                  <a:pt x="3264763" y="2455392"/>
                </a:lnTo>
                <a:lnTo>
                  <a:pt x="3237636" y="2419223"/>
                </a:lnTo>
                <a:lnTo>
                  <a:pt x="3209252" y="2384069"/>
                </a:lnTo>
                <a:lnTo>
                  <a:pt x="3179673" y="2349957"/>
                </a:lnTo>
                <a:lnTo>
                  <a:pt x="3148901" y="2316937"/>
                </a:lnTo>
                <a:lnTo>
                  <a:pt x="3116986" y="2285022"/>
                </a:lnTo>
                <a:lnTo>
                  <a:pt x="3083966" y="2254250"/>
                </a:lnTo>
                <a:lnTo>
                  <a:pt x="3049854" y="2224671"/>
                </a:lnTo>
                <a:lnTo>
                  <a:pt x="3014700" y="2196287"/>
                </a:lnTo>
                <a:lnTo>
                  <a:pt x="2978531" y="2169160"/>
                </a:lnTo>
                <a:lnTo>
                  <a:pt x="2941383" y="2143315"/>
                </a:lnTo>
                <a:lnTo>
                  <a:pt x="2903283" y="2118779"/>
                </a:lnTo>
                <a:lnTo>
                  <a:pt x="2864269" y="2095576"/>
                </a:lnTo>
                <a:lnTo>
                  <a:pt x="2824365" y="2073757"/>
                </a:lnTo>
                <a:lnTo>
                  <a:pt x="2783611" y="2053361"/>
                </a:lnTo>
                <a:lnTo>
                  <a:pt x="2742044" y="2034387"/>
                </a:lnTo>
                <a:lnTo>
                  <a:pt x="2699702" y="2016899"/>
                </a:lnTo>
                <a:lnTo>
                  <a:pt x="2656598" y="2000923"/>
                </a:lnTo>
                <a:lnTo>
                  <a:pt x="2612771" y="1986483"/>
                </a:lnTo>
                <a:lnTo>
                  <a:pt x="2568270" y="1973630"/>
                </a:lnTo>
                <a:lnTo>
                  <a:pt x="2523109" y="1962378"/>
                </a:lnTo>
                <a:lnTo>
                  <a:pt x="2477325" y="1952764"/>
                </a:lnTo>
                <a:lnTo>
                  <a:pt x="2430957" y="1944827"/>
                </a:lnTo>
                <a:lnTo>
                  <a:pt x="2384044" y="1938591"/>
                </a:lnTo>
                <a:lnTo>
                  <a:pt x="2336609" y="1934095"/>
                </a:lnTo>
                <a:lnTo>
                  <a:pt x="2288679" y="1931377"/>
                </a:lnTo>
                <a:lnTo>
                  <a:pt x="2240292" y="1930463"/>
                </a:lnTo>
                <a:lnTo>
                  <a:pt x="2240292" y="2240292"/>
                </a:lnTo>
                <a:lnTo>
                  <a:pt x="2287803" y="2241461"/>
                </a:lnTo>
                <a:lnTo>
                  <a:pt x="2334704" y="2244941"/>
                </a:lnTo>
                <a:lnTo>
                  <a:pt x="2380970" y="2250656"/>
                </a:lnTo>
                <a:lnTo>
                  <a:pt x="2426525" y="2258568"/>
                </a:lnTo>
                <a:lnTo>
                  <a:pt x="2471318" y="2268613"/>
                </a:lnTo>
                <a:lnTo>
                  <a:pt x="2515298" y="2280729"/>
                </a:lnTo>
                <a:lnTo>
                  <a:pt x="2558402" y="2294890"/>
                </a:lnTo>
                <a:lnTo>
                  <a:pt x="2600591" y="2311006"/>
                </a:lnTo>
                <a:lnTo>
                  <a:pt x="2641803" y="2329053"/>
                </a:lnTo>
                <a:lnTo>
                  <a:pt x="2681973" y="2348954"/>
                </a:lnTo>
                <a:lnTo>
                  <a:pt x="2721051" y="2370658"/>
                </a:lnTo>
                <a:lnTo>
                  <a:pt x="2758986" y="2394115"/>
                </a:lnTo>
                <a:lnTo>
                  <a:pt x="2795727" y="2419261"/>
                </a:lnTo>
                <a:lnTo>
                  <a:pt x="2831211" y="2446058"/>
                </a:lnTo>
                <a:lnTo>
                  <a:pt x="2865374" y="2474442"/>
                </a:lnTo>
                <a:lnTo>
                  <a:pt x="2898178" y="2504351"/>
                </a:lnTo>
                <a:lnTo>
                  <a:pt x="2929572" y="2535732"/>
                </a:lnTo>
                <a:lnTo>
                  <a:pt x="2959481" y="2568537"/>
                </a:lnTo>
                <a:lnTo>
                  <a:pt x="2987852" y="2602712"/>
                </a:lnTo>
                <a:lnTo>
                  <a:pt x="3014649" y="2638196"/>
                </a:lnTo>
                <a:lnTo>
                  <a:pt x="3039808" y="2674924"/>
                </a:lnTo>
                <a:lnTo>
                  <a:pt x="3063265" y="2712859"/>
                </a:lnTo>
                <a:lnTo>
                  <a:pt x="3084969" y="2751950"/>
                </a:lnTo>
                <a:lnTo>
                  <a:pt x="3104870" y="2792120"/>
                </a:lnTo>
                <a:lnTo>
                  <a:pt x="3122904" y="2833319"/>
                </a:lnTo>
                <a:lnTo>
                  <a:pt x="3139033" y="2875508"/>
                </a:lnTo>
                <a:lnTo>
                  <a:pt x="3153181" y="2918625"/>
                </a:lnTo>
                <a:lnTo>
                  <a:pt x="3165310" y="2962605"/>
                </a:lnTo>
                <a:lnTo>
                  <a:pt x="3175355" y="3007398"/>
                </a:lnTo>
                <a:lnTo>
                  <a:pt x="3183267" y="3052953"/>
                </a:lnTo>
                <a:lnTo>
                  <a:pt x="3188982" y="3099206"/>
                </a:lnTo>
                <a:lnTo>
                  <a:pt x="3192449" y="3146120"/>
                </a:lnTo>
                <a:lnTo>
                  <a:pt x="3193618" y="3193618"/>
                </a:lnTo>
                <a:lnTo>
                  <a:pt x="3503447" y="3193618"/>
                </a:lnTo>
                <a:close/>
              </a:path>
              <a:path w="4147185" h="3194050">
                <a:moveTo>
                  <a:pt x="4146931" y="643483"/>
                </a:moveTo>
                <a:lnTo>
                  <a:pt x="2240292" y="643483"/>
                </a:lnTo>
                <a:lnTo>
                  <a:pt x="2240292" y="953325"/>
                </a:lnTo>
                <a:lnTo>
                  <a:pt x="4146931" y="953325"/>
                </a:lnTo>
                <a:lnTo>
                  <a:pt x="4146931" y="643483"/>
                </a:lnTo>
                <a:close/>
              </a:path>
              <a:path w="4147185" h="3194050">
                <a:moveTo>
                  <a:pt x="4146931" y="0"/>
                </a:moveTo>
                <a:lnTo>
                  <a:pt x="2240292" y="0"/>
                </a:lnTo>
                <a:lnTo>
                  <a:pt x="2240292" y="309829"/>
                </a:lnTo>
                <a:lnTo>
                  <a:pt x="4146931" y="309829"/>
                </a:lnTo>
                <a:lnTo>
                  <a:pt x="4146931" y="0"/>
                </a:lnTo>
                <a:close/>
              </a:path>
              <a:path w="4147185" h="3194050">
                <a:moveTo>
                  <a:pt x="4146943" y="3193618"/>
                </a:moveTo>
                <a:lnTo>
                  <a:pt x="4146334" y="3145244"/>
                </a:lnTo>
                <a:lnTo>
                  <a:pt x="4144530" y="3097161"/>
                </a:lnTo>
                <a:lnTo>
                  <a:pt x="4141533" y="3049384"/>
                </a:lnTo>
                <a:lnTo>
                  <a:pt x="4137380" y="3001937"/>
                </a:lnTo>
                <a:lnTo>
                  <a:pt x="4132059" y="2954807"/>
                </a:lnTo>
                <a:lnTo>
                  <a:pt x="4125595" y="2908046"/>
                </a:lnTo>
                <a:lnTo>
                  <a:pt x="4118000" y="2861640"/>
                </a:lnTo>
                <a:lnTo>
                  <a:pt x="4109301" y="2815615"/>
                </a:lnTo>
                <a:lnTo>
                  <a:pt x="4099496" y="2769984"/>
                </a:lnTo>
                <a:lnTo>
                  <a:pt x="4088600" y="2724759"/>
                </a:lnTo>
                <a:lnTo>
                  <a:pt x="4076636" y="2679954"/>
                </a:lnTo>
                <a:lnTo>
                  <a:pt x="4063619" y="2635580"/>
                </a:lnTo>
                <a:lnTo>
                  <a:pt x="4049560" y="2591676"/>
                </a:lnTo>
                <a:lnTo>
                  <a:pt x="4034472" y="2548217"/>
                </a:lnTo>
                <a:lnTo>
                  <a:pt x="4018381" y="2505252"/>
                </a:lnTo>
                <a:lnTo>
                  <a:pt x="4001287" y="2462771"/>
                </a:lnTo>
                <a:lnTo>
                  <a:pt x="3983202" y="2420810"/>
                </a:lnTo>
                <a:lnTo>
                  <a:pt x="3964152" y="2379357"/>
                </a:lnTo>
                <a:lnTo>
                  <a:pt x="3944137" y="2338451"/>
                </a:lnTo>
                <a:lnTo>
                  <a:pt x="3923195" y="2298103"/>
                </a:lnTo>
                <a:lnTo>
                  <a:pt x="3901313" y="2258314"/>
                </a:lnTo>
                <a:lnTo>
                  <a:pt x="3878529" y="2219109"/>
                </a:lnTo>
                <a:lnTo>
                  <a:pt x="3854843" y="2180488"/>
                </a:lnTo>
                <a:lnTo>
                  <a:pt x="3830282" y="2142490"/>
                </a:lnTo>
                <a:lnTo>
                  <a:pt x="3804843" y="2105101"/>
                </a:lnTo>
                <a:lnTo>
                  <a:pt x="3778542" y="2068360"/>
                </a:lnTo>
                <a:lnTo>
                  <a:pt x="3751415" y="2032279"/>
                </a:lnTo>
                <a:lnTo>
                  <a:pt x="3723462" y="1996859"/>
                </a:lnTo>
                <a:lnTo>
                  <a:pt x="3694696" y="1962111"/>
                </a:lnTo>
                <a:lnTo>
                  <a:pt x="3665131" y="1928075"/>
                </a:lnTo>
                <a:lnTo>
                  <a:pt x="3634778" y="1894738"/>
                </a:lnTo>
                <a:lnTo>
                  <a:pt x="3603663" y="1862124"/>
                </a:lnTo>
                <a:lnTo>
                  <a:pt x="3571786" y="1830260"/>
                </a:lnTo>
                <a:lnTo>
                  <a:pt x="3539185" y="1799145"/>
                </a:lnTo>
                <a:lnTo>
                  <a:pt x="3505847" y="1768792"/>
                </a:lnTo>
                <a:lnTo>
                  <a:pt x="3471799" y="1739226"/>
                </a:lnTo>
                <a:lnTo>
                  <a:pt x="3437064" y="1710461"/>
                </a:lnTo>
                <a:lnTo>
                  <a:pt x="3401644" y="1682508"/>
                </a:lnTo>
                <a:lnTo>
                  <a:pt x="3365550" y="1655368"/>
                </a:lnTo>
                <a:lnTo>
                  <a:pt x="3328809" y="1629079"/>
                </a:lnTo>
                <a:lnTo>
                  <a:pt x="3291433" y="1603641"/>
                </a:lnTo>
                <a:lnTo>
                  <a:pt x="3253435" y="1579079"/>
                </a:lnTo>
                <a:lnTo>
                  <a:pt x="3214814" y="1555394"/>
                </a:lnTo>
                <a:lnTo>
                  <a:pt x="3175609" y="1532597"/>
                </a:lnTo>
                <a:lnTo>
                  <a:pt x="3135820" y="1510728"/>
                </a:lnTo>
                <a:lnTo>
                  <a:pt x="3095460" y="1489773"/>
                </a:lnTo>
                <a:lnTo>
                  <a:pt x="3054553" y="1469771"/>
                </a:lnTo>
                <a:lnTo>
                  <a:pt x="3013113" y="1450721"/>
                </a:lnTo>
                <a:lnTo>
                  <a:pt x="2971152" y="1432636"/>
                </a:lnTo>
                <a:lnTo>
                  <a:pt x="2928670" y="1415542"/>
                </a:lnTo>
                <a:lnTo>
                  <a:pt x="2885694" y="1399438"/>
                </a:lnTo>
                <a:lnTo>
                  <a:pt x="2842247" y="1384350"/>
                </a:lnTo>
                <a:lnTo>
                  <a:pt x="2798330" y="1370291"/>
                </a:lnTo>
                <a:lnTo>
                  <a:pt x="2753969" y="1357274"/>
                </a:lnTo>
                <a:lnTo>
                  <a:pt x="2709164" y="1345311"/>
                </a:lnTo>
                <a:lnTo>
                  <a:pt x="2663939" y="1334427"/>
                </a:lnTo>
                <a:lnTo>
                  <a:pt x="2618308" y="1324622"/>
                </a:lnTo>
                <a:lnTo>
                  <a:pt x="2572283" y="1315910"/>
                </a:lnTo>
                <a:lnTo>
                  <a:pt x="2525877" y="1308328"/>
                </a:lnTo>
                <a:lnTo>
                  <a:pt x="2479103" y="1301864"/>
                </a:lnTo>
                <a:lnTo>
                  <a:pt x="2431986" y="1296543"/>
                </a:lnTo>
                <a:lnTo>
                  <a:pt x="2384526" y="1292377"/>
                </a:lnTo>
                <a:lnTo>
                  <a:pt x="2336749" y="1289392"/>
                </a:lnTo>
                <a:lnTo>
                  <a:pt x="2288667" y="1287576"/>
                </a:lnTo>
                <a:lnTo>
                  <a:pt x="2240292" y="1286979"/>
                </a:lnTo>
                <a:lnTo>
                  <a:pt x="2240292" y="1596809"/>
                </a:lnTo>
                <a:lnTo>
                  <a:pt x="2288159" y="1597520"/>
                </a:lnTo>
                <a:lnTo>
                  <a:pt x="2335682" y="1599628"/>
                </a:lnTo>
                <a:lnTo>
                  <a:pt x="2382824" y="1603108"/>
                </a:lnTo>
                <a:lnTo>
                  <a:pt x="2429599" y="1607959"/>
                </a:lnTo>
                <a:lnTo>
                  <a:pt x="2475954" y="1614157"/>
                </a:lnTo>
                <a:lnTo>
                  <a:pt x="2521889" y="1621663"/>
                </a:lnTo>
                <a:lnTo>
                  <a:pt x="2567381" y="1630476"/>
                </a:lnTo>
                <a:lnTo>
                  <a:pt x="2612415" y="1640573"/>
                </a:lnTo>
                <a:lnTo>
                  <a:pt x="2656954" y="1651927"/>
                </a:lnTo>
                <a:lnTo>
                  <a:pt x="2700985" y="1664525"/>
                </a:lnTo>
                <a:lnTo>
                  <a:pt x="2744495" y="1678343"/>
                </a:lnTo>
                <a:lnTo>
                  <a:pt x="2787459" y="1693367"/>
                </a:lnTo>
                <a:lnTo>
                  <a:pt x="2829864" y="1709572"/>
                </a:lnTo>
                <a:lnTo>
                  <a:pt x="2871673" y="1726933"/>
                </a:lnTo>
                <a:lnTo>
                  <a:pt x="2912884" y="1745437"/>
                </a:lnTo>
                <a:lnTo>
                  <a:pt x="2953474" y="1765071"/>
                </a:lnTo>
                <a:lnTo>
                  <a:pt x="2993415" y="1785797"/>
                </a:lnTo>
                <a:lnTo>
                  <a:pt x="3032696" y="1807616"/>
                </a:lnTo>
                <a:lnTo>
                  <a:pt x="3071291" y="1830489"/>
                </a:lnTo>
                <a:lnTo>
                  <a:pt x="3109176" y="1854403"/>
                </a:lnTo>
                <a:lnTo>
                  <a:pt x="3146348" y="1879346"/>
                </a:lnTo>
                <a:lnTo>
                  <a:pt x="3182772" y="1905292"/>
                </a:lnTo>
                <a:lnTo>
                  <a:pt x="3218434" y="1932216"/>
                </a:lnTo>
                <a:lnTo>
                  <a:pt x="3253308" y="1960105"/>
                </a:lnTo>
                <a:lnTo>
                  <a:pt x="3287369" y="1988934"/>
                </a:lnTo>
                <a:lnTo>
                  <a:pt x="3320618" y="2018690"/>
                </a:lnTo>
                <a:lnTo>
                  <a:pt x="3353028" y="2049348"/>
                </a:lnTo>
                <a:lnTo>
                  <a:pt x="3384562" y="2080895"/>
                </a:lnTo>
                <a:lnTo>
                  <a:pt x="3415220" y="2113292"/>
                </a:lnTo>
                <a:lnTo>
                  <a:pt x="3444976" y="2146541"/>
                </a:lnTo>
                <a:lnTo>
                  <a:pt x="3473818" y="2180615"/>
                </a:lnTo>
                <a:lnTo>
                  <a:pt x="3501707" y="2215489"/>
                </a:lnTo>
                <a:lnTo>
                  <a:pt x="3528631" y="2251151"/>
                </a:lnTo>
                <a:lnTo>
                  <a:pt x="3554565" y="2287562"/>
                </a:lnTo>
                <a:lnTo>
                  <a:pt x="3579507" y="2324735"/>
                </a:lnTo>
                <a:lnTo>
                  <a:pt x="3603434" y="2362619"/>
                </a:lnTo>
                <a:lnTo>
                  <a:pt x="3626307" y="2401214"/>
                </a:lnTo>
                <a:lnTo>
                  <a:pt x="3648113" y="2440495"/>
                </a:lnTo>
                <a:lnTo>
                  <a:pt x="3668852" y="2480437"/>
                </a:lnTo>
                <a:lnTo>
                  <a:pt x="3688473" y="2521026"/>
                </a:lnTo>
                <a:lnTo>
                  <a:pt x="3706977" y="2562237"/>
                </a:lnTo>
                <a:lnTo>
                  <a:pt x="3724351" y="2604058"/>
                </a:lnTo>
                <a:lnTo>
                  <a:pt x="3740556" y="2646451"/>
                </a:lnTo>
                <a:lnTo>
                  <a:pt x="3755567" y="2689415"/>
                </a:lnTo>
                <a:lnTo>
                  <a:pt x="3769385" y="2732925"/>
                </a:lnTo>
                <a:lnTo>
                  <a:pt x="3782085" y="2777325"/>
                </a:lnTo>
                <a:lnTo>
                  <a:pt x="3793337" y="2821508"/>
                </a:lnTo>
                <a:lnTo>
                  <a:pt x="3803434" y="2866529"/>
                </a:lnTo>
                <a:lnTo>
                  <a:pt x="3812248" y="2912021"/>
                </a:lnTo>
                <a:lnTo>
                  <a:pt x="3819766" y="2957957"/>
                </a:lnTo>
                <a:lnTo>
                  <a:pt x="3825951" y="3004324"/>
                </a:lnTo>
                <a:lnTo>
                  <a:pt x="3830802" y="3051086"/>
                </a:lnTo>
                <a:lnTo>
                  <a:pt x="3834206" y="3097161"/>
                </a:lnTo>
                <a:lnTo>
                  <a:pt x="3836403" y="3146120"/>
                </a:lnTo>
                <a:lnTo>
                  <a:pt x="3837101" y="3193618"/>
                </a:lnTo>
                <a:lnTo>
                  <a:pt x="4146943" y="3193618"/>
                </a:lnTo>
                <a:close/>
              </a:path>
            </a:pathLst>
          </a:custGeom>
          <a:solidFill>
            <a:srgbClr val="C7191C"/>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0636230A-2832-C60D-A563-747DEE92A14C}"/>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C7191C"/>
          </a:solidFill>
        </p:spPr>
        <p:txBody>
          <a:bodyPr wrap="square" lIns="0" tIns="0" rIns="0" bIns="0" rtlCol="0"/>
          <a:lstStyle/>
          <a:p>
            <a:endParaRPr sz="1092" dirty="0"/>
          </a:p>
        </p:txBody>
      </p:sp>
      <p:sp>
        <p:nvSpPr>
          <p:cNvPr id="2" name="Text Placeholder 2">
            <a:extLst>
              <a:ext uri="{FF2B5EF4-FFF2-40B4-BE49-F238E27FC236}">
                <a16:creationId xmlns:a16="http://schemas.microsoft.com/office/drawing/2014/main" id="{81887F47-8C1B-25D7-9DE0-92EE8D713D4E}"/>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3" name="Picture Placeholder 2">
            <a:extLst>
              <a:ext uri="{FF2B5EF4-FFF2-40B4-BE49-F238E27FC236}">
                <a16:creationId xmlns:a16="http://schemas.microsoft.com/office/drawing/2014/main" id="{A71C32E5-B063-CA62-3DEB-9AF4A4724A5B}"/>
              </a:ext>
            </a:extLst>
          </p:cNvPr>
          <p:cNvSpPr>
            <a:spLocks noGrp="1"/>
          </p:cNvSpPr>
          <p:nvPr>
            <p:ph type="pic" sz="quarter" idx="10"/>
          </p:nvPr>
        </p:nvSpPr>
        <p:spPr>
          <a:xfrm>
            <a:off x="6096000" y="0"/>
            <a:ext cx="6096000" cy="6858000"/>
          </a:xfrm>
          <a:custGeom>
            <a:avLst/>
            <a:gdLst>
              <a:gd name="connsiteX0" fmla="*/ 9476154 w 10052050"/>
              <a:gd name="connsiteY0" fmla="*/ 2506366 h 11309350"/>
              <a:gd name="connsiteX1" fmla="*/ 9427770 w 10052050"/>
              <a:gd name="connsiteY1" fmla="*/ 2507280 h 11309350"/>
              <a:gd name="connsiteX2" fmla="*/ 9379844 w 10052050"/>
              <a:gd name="connsiteY2" fmla="*/ 2509999 h 11309350"/>
              <a:gd name="connsiteX3" fmla="*/ 9332406 w 10052050"/>
              <a:gd name="connsiteY3" fmla="*/ 2514491 h 11309350"/>
              <a:gd name="connsiteX4" fmla="*/ 9285486 w 10052050"/>
              <a:gd name="connsiteY4" fmla="*/ 2520723 h 11309350"/>
              <a:gd name="connsiteX5" fmla="*/ 9239122 w 10052050"/>
              <a:gd name="connsiteY5" fmla="*/ 2528662 h 11309350"/>
              <a:gd name="connsiteX6" fmla="*/ 9193342 w 10052050"/>
              <a:gd name="connsiteY6" fmla="*/ 2538275 h 11309350"/>
              <a:gd name="connsiteX7" fmla="*/ 9148182 w 10052050"/>
              <a:gd name="connsiteY7" fmla="*/ 2549528 h 11309350"/>
              <a:gd name="connsiteX8" fmla="*/ 9103678 w 10052050"/>
              <a:gd name="connsiteY8" fmla="*/ 2562390 h 11309350"/>
              <a:gd name="connsiteX9" fmla="*/ 9059856 w 10052050"/>
              <a:gd name="connsiteY9" fmla="*/ 2576826 h 11309350"/>
              <a:gd name="connsiteX10" fmla="*/ 9016754 w 10052050"/>
              <a:gd name="connsiteY10" fmla="*/ 2592805 h 11309350"/>
              <a:gd name="connsiteX11" fmla="*/ 8974402 w 10052050"/>
              <a:gd name="connsiteY11" fmla="*/ 2610292 h 11309350"/>
              <a:gd name="connsiteX12" fmla="*/ 8932834 w 10052050"/>
              <a:gd name="connsiteY12" fmla="*/ 2629256 h 11309350"/>
              <a:gd name="connsiteX13" fmla="*/ 8892084 w 10052050"/>
              <a:gd name="connsiteY13" fmla="*/ 2649663 h 11309350"/>
              <a:gd name="connsiteX14" fmla="*/ 8852184 w 10052050"/>
              <a:gd name="connsiteY14" fmla="*/ 2671480 h 11309350"/>
              <a:gd name="connsiteX15" fmla="*/ 8813168 w 10052050"/>
              <a:gd name="connsiteY15" fmla="*/ 2694675 h 11309350"/>
              <a:gd name="connsiteX16" fmla="*/ 8775066 w 10052050"/>
              <a:gd name="connsiteY16" fmla="*/ 2719214 h 11309350"/>
              <a:gd name="connsiteX17" fmla="*/ 8737914 w 10052050"/>
              <a:gd name="connsiteY17" fmla="*/ 2745064 h 11309350"/>
              <a:gd name="connsiteX18" fmla="*/ 8701746 w 10052050"/>
              <a:gd name="connsiteY18" fmla="*/ 2772193 h 11309350"/>
              <a:gd name="connsiteX19" fmla="*/ 8666590 w 10052050"/>
              <a:gd name="connsiteY19" fmla="*/ 2800567 h 11309350"/>
              <a:gd name="connsiteX20" fmla="*/ 8632482 w 10052050"/>
              <a:gd name="connsiteY20" fmla="*/ 2830154 h 11309350"/>
              <a:gd name="connsiteX21" fmla="*/ 8599458 w 10052050"/>
              <a:gd name="connsiteY21" fmla="*/ 2860920 h 11309350"/>
              <a:gd name="connsiteX22" fmla="*/ 8567544 w 10052050"/>
              <a:gd name="connsiteY22" fmla="*/ 2892833 h 11309350"/>
              <a:gd name="connsiteX23" fmla="*/ 8536778 w 10052050"/>
              <a:gd name="connsiteY23" fmla="*/ 2925860 h 11309350"/>
              <a:gd name="connsiteX24" fmla="*/ 8507192 w 10052050"/>
              <a:gd name="connsiteY24" fmla="*/ 2959967 h 11309350"/>
              <a:gd name="connsiteX25" fmla="*/ 8478786 w 10052050"/>
              <a:gd name="connsiteY25" fmla="*/ 2995167 h 11309350"/>
              <a:gd name="connsiteX26" fmla="*/ 8451690 w 10052050"/>
              <a:gd name="connsiteY26" fmla="*/ 3031292 h 11309350"/>
              <a:gd name="connsiteX27" fmla="*/ 8425840 w 10052050"/>
              <a:gd name="connsiteY27" fmla="*/ 3068444 h 11309350"/>
              <a:gd name="connsiteX28" fmla="*/ 8401302 w 10052050"/>
              <a:gd name="connsiteY28" fmla="*/ 3106545 h 11309350"/>
              <a:gd name="connsiteX29" fmla="*/ 8378108 w 10052050"/>
              <a:gd name="connsiteY29" fmla="*/ 3145562 h 11309350"/>
              <a:gd name="connsiteX30" fmla="*/ 8356290 w 10052050"/>
              <a:gd name="connsiteY30" fmla="*/ 3185462 h 11309350"/>
              <a:gd name="connsiteX31" fmla="*/ 8335886 w 10052050"/>
              <a:gd name="connsiteY31" fmla="*/ 3226211 h 11309350"/>
              <a:gd name="connsiteX32" fmla="*/ 8316922 w 10052050"/>
              <a:gd name="connsiteY32" fmla="*/ 3267778 h 11309350"/>
              <a:gd name="connsiteX33" fmla="*/ 8299434 w 10052050"/>
              <a:gd name="connsiteY33" fmla="*/ 3310130 h 11309350"/>
              <a:gd name="connsiteX34" fmla="*/ 8283456 w 10052050"/>
              <a:gd name="connsiteY34" fmla="*/ 3353232 h 11309350"/>
              <a:gd name="connsiteX35" fmla="*/ 8269020 w 10052050"/>
              <a:gd name="connsiteY35" fmla="*/ 3397053 h 11309350"/>
              <a:gd name="connsiteX36" fmla="*/ 8256158 w 10052050"/>
              <a:gd name="connsiteY36" fmla="*/ 3441559 h 11309350"/>
              <a:gd name="connsiteX37" fmla="*/ 8244906 w 10052050"/>
              <a:gd name="connsiteY37" fmla="*/ 3486717 h 11309350"/>
              <a:gd name="connsiteX38" fmla="*/ 8235294 w 10052050"/>
              <a:gd name="connsiteY38" fmla="*/ 3532495 h 11309350"/>
              <a:gd name="connsiteX39" fmla="*/ 8227354 w 10052050"/>
              <a:gd name="connsiteY39" fmla="*/ 3578859 h 11309350"/>
              <a:gd name="connsiteX40" fmla="*/ 8221122 w 10052050"/>
              <a:gd name="connsiteY40" fmla="*/ 3625776 h 11309350"/>
              <a:gd name="connsiteX41" fmla="*/ 8216646 w 10052050"/>
              <a:gd name="connsiteY41" fmla="*/ 3673063 h 11309350"/>
              <a:gd name="connsiteX42" fmla="*/ 8213912 w 10052050"/>
              <a:gd name="connsiteY42" fmla="*/ 3721141 h 11309350"/>
              <a:gd name="connsiteX43" fmla="*/ 8212998 w 10052050"/>
              <a:gd name="connsiteY43" fmla="*/ 3769521 h 11309350"/>
              <a:gd name="connsiteX44" fmla="*/ 8522830 w 10052050"/>
              <a:gd name="connsiteY44" fmla="*/ 3769521 h 11309350"/>
              <a:gd name="connsiteX45" fmla="*/ 8524000 w 10052050"/>
              <a:gd name="connsiteY45" fmla="*/ 3722018 h 11309350"/>
              <a:gd name="connsiteX46" fmla="*/ 8527470 w 10052050"/>
              <a:gd name="connsiteY46" fmla="*/ 3675110 h 11309350"/>
              <a:gd name="connsiteX47" fmla="*/ 8533188 w 10052050"/>
              <a:gd name="connsiteY47" fmla="*/ 3628851 h 11309350"/>
              <a:gd name="connsiteX48" fmla="*/ 8541098 w 10052050"/>
              <a:gd name="connsiteY48" fmla="*/ 3583296 h 11309350"/>
              <a:gd name="connsiteX49" fmla="*/ 8551142 w 10052050"/>
              <a:gd name="connsiteY49" fmla="*/ 3538501 h 11309350"/>
              <a:gd name="connsiteX50" fmla="*/ 8563268 w 10052050"/>
              <a:gd name="connsiteY50" fmla="*/ 3494521 h 11309350"/>
              <a:gd name="connsiteX51" fmla="*/ 8577420 w 10052050"/>
              <a:gd name="connsiteY51" fmla="*/ 3451410 h 11309350"/>
              <a:gd name="connsiteX52" fmla="*/ 8593542 w 10052050"/>
              <a:gd name="connsiteY52" fmla="*/ 3409224 h 11309350"/>
              <a:gd name="connsiteX53" fmla="*/ 8611582 w 10052050"/>
              <a:gd name="connsiteY53" fmla="*/ 3368018 h 11309350"/>
              <a:gd name="connsiteX54" fmla="*/ 8631482 w 10052050"/>
              <a:gd name="connsiteY54" fmla="*/ 3327846 h 11309350"/>
              <a:gd name="connsiteX55" fmla="*/ 8653190 w 10052050"/>
              <a:gd name="connsiteY55" fmla="*/ 3288765 h 11309350"/>
              <a:gd name="connsiteX56" fmla="*/ 8676646 w 10052050"/>
              <a:gd name="connsiteY56" fmla="*/ 3250829 h 11309350"/>
              <a:gd name="connsiteX57" fmla="*/ 8701798 w 10052050"/>
              <a:gd name="connsiteY57" fmla="*/ 3214092 h 11309350"/>
              <a:gd name="connsiteX58" fmla="*/ 8728594 w 10052050"/>
              <a:gd name="connsiteY58" fmla="*/ 3178611 h 11309350"/>
              <a:gd name="connsiteX59" fmla="*/ 8756972 w 10052050"/>
              <a:gd name="connsiteY59" fmla="*/ 3144441 h 11309350"/>
              <a:gd name="connsiteX60" fmla="*/ 8786882 w 10052050"/>
              <a:gd name="connsiteY60" fmla="*/ 3111635 h 11309350"/>
              <a:gd name="connsiteX61" fmla="*/ 8818266 w 10052050"/>
              <a:gd name="connsiteY61" fmla="*/ 3080250 h 11309350"/>
              <a:gd name="connsiteX62" fmla="*/ 8851074 w 10052050"/>
              <a:gd name="connsiteY62" fmla="*/ 3050340 h 11309350"/>
              <a:gd name="connsiteX63" fmla="*/ 8885242 w 10052050"/>
              <a:gd name="connsiteY63" fmla="*/ 3021961 h 11309350"/>
              <a:gd name="connsiteX64" fmla="*/ 8920790 w 10052050"/>
              <a:gd name="connsiteY64" fmla="*/ 2995122 h 11309350"/>
              <a:gd name="connsiteX65" fmla="*/ 8957462 w 10052050"/>
              <a:gd name="connsiteY65" fmla="*/ 2970015 h 11309350"/>
              <a:gd name="connsiteX66" fmla="*/ 8995398 w 10052050"/>
              <a:gd name="connsiteY66" fmla="*/ 2946558 h 11309350"/>
              <a:gd name="connsiteX67" fmla="*/ 9034478 w 10052050"/>
              <a:gd name="connsiteY67" fmla="*/ 2924851 h 11309350"/>
              <a:gd name="connsiteX68" fmla="*/ 9074650 w 10052050"/>
              <a:gd name="connsiteY68" fmla="*/ 2904951 h 11309350"/>
              <a:gd name="connsiteX69" fmla="*/ 9115856 w 10052050"/>
              <a:gd name="connsiteY69" fmla="*/ 2886911 h 11309350"/>
              <a:gd name="connsiteX70" fmla="*/ 9158042 w 10052050"/>
              <a:gd name="connsiteY70" fmla="*/ 2870788 h 11309350"/>
              <a:gd name="connsiteX71" fmla="*/ 9201154 w 10052050"/>
              <a:gd name="connsiteY71" fmla="*/ 2856636 h 11309350"/>
              <a:gd name="connsiteX72" fmla="*/ 9245134 w 10052050"/>
              <a:gd name="connsiteY72" fmla="*/ 2844510 h 11309350"/>
              <a:gd name="connsiteX73" fmla="*/ 9289928 w 10052050"/>
              <a:gd name="connsiteY73" fmla="*/ 2834465 h 11309350"/>
              <a:gd name="connsiteX74" fmla="*/ 9335482 w 10052050"/>
              <a:gd name="connsiteY74" fmla="*/ 2826556 h 11309350"/>
              <a:gd name="connsiteX75" fmla="*/ 9381742 w 10052050"/>
              <a:gd name="connsiteY75" fmla="*/ 2820839 h 11309350"/>
              <a:gd name="connsiteX76" fmla="*/ 9428650 w 10052050"/>
              <a:gd name="connsiteY76" fmla="*/ 2817368 h 11309350"/>
              <a:gd name="connsiteX77" fmla="*/ 9476154 w 10052050"/>
              <a:gd name="connsiteY77" fmla="*/ 2816199 h 11309350"/>
              <a:gd name="connsiteX78" fmla="*/ 9476154 w 10052050"/>
              <a:gd name="connsiteY78" fmla="*/ 1862877 h 11309350"/>
              <a:gd name="connsiteX79" fmla="*/ 9427778 w 10052050"/>
              <a:gd name="connsiteY79" fmla="*/ 1863483 h 11309350"/>
              <a:gd name="connsiteX80" fmla="*/ 9379694 w 10052050"/>
              <a:gd name="connsiteY80" fmla="*/ 1865288 h 11309350"/>
              <a:gd name="connsiteX81" fmla="*/ 9331918 w 10052050"/>
              <a:gd name="connsiteY81" fmla="*/ 1868279 h 11309350"/>
              <a:gd name="connsiteX82" fmla="*/ 9284464 w 10052050"/>
              <a:gd name="connsiteY82" fmla="*/ 1872442 h 11309350"/>
              <a:gd name="connsiteX83" fmla="*/ 9237346 w 10052050"/>
              <a:gd name="connsiteY83" fmla="*/ 1877763 h 11309350"/>
              <a:gd name="connsiteX84" fmla="*/ 9190576 w 10052050"/>
              <a:gd name="connsiteY84" fmla="*/ 1884226 h 11309350"/>
              <a:gd name="connsiteX85" fmla="*/ 9144170 w 10052050"/>
              <a:gd name="connsiteY85" fmla="*/ 1891817 h 11309350"/>
              <a:gd name="connsiteX86" fmla="*/ 9098146 w 10052050"/>
              <a:gd name="connsiteY86" fmla="*/ 1900522 h 11309350"/>
              <a:gd name="connsiteX87" fmla="*/ 9052514 w 10052050"/>
              <a:gd name="connsiteY87" fmla="*/ 1910327 h 11309350"/>
              <a:gd name="connsiteX88" fmla="*/ 9007288 w 10052050"/>
              <a:gd name="connsiteY88" fmla="*/ 1921217 h 11309350"/>
              <a:gd name="connsiteX89" fmla="*/ 8962486 w 10052050"/>
              <a:gd name="connsiteY89" fmla="*/ 1933178 h 11309350"/>
              <a:gd name="connsiteX90" fmla="*/ 8918118 w 10052050"/>
              <a:gd name="connsiteY90" fmla="*/ 1946195 h 11309350"/>
              <a:gd name="connsiteX91" fmla="*/ 8874204 w 10052050"/>
              <a:gd name="connsiteY91" fmla="*/ 1960254 h 11309350"/>
              <a:gd name="connsiteX92" fmla="*/ 8830754 w 10052050"/>
              <a:gd name="connsiteY92" fmla="*/ 1975340 h 11309350"/>
              <a:gd name="connsiteX93" fmla="*/ 8787784 w 10052050"/>
              <a:gd name="connsiteY93" fmla="*/ 1991440 h 11309350"/>
              <a:gd name="connsiteX94" fmla="*/ 8745308 w 10052050"/>
              <a:gd name="connsiteY94" fmla="*/ 2008538 h 11309350"/>
              <a:gd name="connsiteX95" fmla="*/ 8703342 w 10052050"/>
              <a:gd name="connsiteY95" fmla="*/ 2026620 h 11309350"/>
              <a:gd name="connsiteX96" fmla="*/ 8661896 w 10052050"/>
              <a:gd name="connsiteY96" fmla="*/ 2045672 h 11309350"/>
              <a:gd name="connsiteX97" fmla="*/ 8620990 w 10052050"/>
              <a:gd name="connsiteY97" fmla="*/ 2065679 h 11309350"/>
              <a:gd name="connsiteX98" fmla="*/ 8580634 w 10052050"/>
              <a:gd name="connsiteY98" fmla="*/ 2086628 h 11309350"/>
              <a:gd name="connsiteX99" fmla="*/ 8540846 w 10052050"/>
              <a:gd name="connsiteY99" fmla="*/ 2108503 h 11309350"/>
              <a:gd name="connsiteX100" fmla="*/ 8501638 w 10052050"/>
              <a:gd name="connsiteY100" fmla="*/ 2131290 h 11309350"/>
              <a:gd name="connsiteX101" fmla="*/ 8463024 w 10052050"/>
              <a:gd name="connsiteY101" fmla="*/ 2154975 h 11309350"/>
              <a:gd name="connsiteX102" fmla="*/ 8425020 w 10052050"/>
              <a:gd name="connsiteY102" fmla="*/ 2179543 h 11309350"/>
              <a:gd name="connsiteX103" fmla="*/ 8387642 w 10052050"/>
              <a:gd name="connsiteY103" fmla="*/ 2204981 h 11309350"/>
              <a:gd name="connsiteX104" fmla="*/ 8350898 w 10052050"/>
              <a:gd name="connsiteY104" fmla="*/ 2231272 h 11309350"/>
              <a:gd name="connsiteX105" fmla="*/ 8314810 w 10052050"/>
              <a:gd name="connsiteY105" fmla="*/ 2258404 h 11309350"/>
              <a:gd name="connsiteX106" fmla="*/ 8279390 w 10052050"/>
              <a:gd name="connsiteY106" fmla="*/ 2286362 h 11309350"/>
              <a:gd name="connsiteX107" fmla="*/ 8244650 w 10052050"/>
              <a:gd name="connsiteY107" fmla="*/ 2315130 h 11309350"/>
              <a:gd name="connsiteX108" fmla="*/ 8210606 w 10052050"/>
              <a:gd name="connsiteY108" fmla="*/ 2344696 h 11309350"/>
              <a:gd name="connsiteX109" fmla="*/ 8177270 w 10052050"/>
              <a:gd name="connsiteY109" fmla="*/ 2375044 h 11309350"/>
              <a:gd name="connsiteX110" fmla="*/ 8144662 w 10052050"/>
              <a:gd name="connsiteY110" fmla="*/ 2406160 h 11309350"/>
              <a:gd name="connsiteX111" fmla="*/ 8112792 w 10052050"/>
              <a:gd name="connsiteY111" fmla="*/ 2438030 h 11309350"/>
              <a:gd name="connsiteX112" fmla="*/ 8081676 w 10052050"/>
              <a:gd name="connsiteY112" fmla="*/ 2470639 h 11309350"/>
              <a:gd name="connsiteX113" fmla="*/ 8051328 w 10052050"/>
              <a:gd name="connsiteY113" fmla="*/ 2503973 h 11309350"/>
              <a:gd name="connsiteX114" fmla="*/ 8021762 w 10052050"/>
              <a:gd name="connsiteY114" fmla="*/ 2538017 h 11309350"/>
              <a:gd name="connsiteX115" fmla="*/ 7992994 w 10052050"/>
              <a:gd name="connsiteY115" fmla="*/ 2572757 h 11309350"/>
              <a:gd name="connsiteX116" fmla="*/ 7965036 w 10052050"/>
              <a:gd name="connsiteY116" fmla="*/ 2608178 h 11309350"/>
              <a:gd name="connsiteX117" fmla="*/ 7937904 w 10052050"/>
              <a:gd name="connsiteY117" fmla="*/ 2644267 h 11309350"/>
              <a:gd name="connsiteX118" fmla="*/ 7911614 w 10052050"/>
              <a:gd name="connsiteY118" fmla="*/ 2681009 h 11309350"/>
              <a:gd name="connsiteX119" fmla="*/ 7886176 w 10052050"/>
              <a:gd name="connsiteY119" fmla="*/ 2718388 h 11309350"/>
              <a:gd name="connsiteX120" fmla="*/ 7861534 w 10052050"/>
              <a:gd name="connsiteY120" fmla="*/ 2756513 h 11309350"/>
              <a:gd name="connsiteX121" fmla="*/ 7837922 w 10052050"/>
              <a:gd name="connsiteY121" fmla="*/ 2795005 h 11309350"/>
              <a:gd name="connsiteX122" fmla="*/ 7815136 w 10052050"/>
              <a:gd name="connsiteY122" fmla="*/ 2834213 h 11309350"/>
              <a:gd name="connsiteX123" fmla="*/ 7793260 w 10052050"/>
              <a:gd name="connsiteY123" fmla="*/ 2874002 h 11309350"/>
              <a:gd name="connsiteX124" fmla="*/ 7772312 w 10052050"/>
              <a:gd name="connsiteY124" fmla="*/ 2914357 h 11309350"/>
              <a:gd name="connsiteX125" fmla="*/ 7752304 w 10052050"/>
              <a:gd name="connsiteY125" fmla="*/ 2955264 h 11309350"/>
              <a:gd name="connsiteX126" fmla="*/ 7733252 w 10052050"/>
              <a:gd name="connsiteY126" fmla="*/ 2996709 h 11309350"/>
              <a:gd name="connsiteX127" fmla="*/ 7715170 w 10052050"/>
              <a:gd name="connsiteY127" fmla="*/ 3038676 h 11309350"/>
              <a:gd name="connsiteX128" fmla="*/ 7698072 w 10052050"/>
              <a:gd name="connsiteY128" fmla="*/ 3081152 h 11309350"/>
              <a:gd name="connsiteX129" fmla="*/ 7681972 w 10052050"/>
              <a:gd name="connsiteY129" fmla="*/ 3124122 h 11309350"/>
              <a:gd name="connsiteX130" fmla="*/ 7666886 w 10052050"/>
              <a:gd name="connsiteY130" fmla="*/ 3167572 h 11309350"/>
              <a:gd name="connsiteX131" fmla="*/ 7652828 w 10052050"/>
              <a:gd name="connsiteY131" fmla="*/ 3211487 h 11309350"/>
              <a:gd name="connsiteX132" fmla="*/ 7639810 w 10052050"/>
              <a:gd name="connsiteY132" fmla="*/ 3255853 h 11309350"/>
              <a:gd name="connsiteX133" fmla="*/ 7627850 w 10052050"/>
              <a:gd name="connsiteY133" fmla="*/ 3300656 h 11309350"/>
              <a:gd name="connsiteX134" fmla="*/ 7616960 w 10052050"/>
              <a:gd name="connsiteY134" fmla="*/ 3345881 h 11309350"/>
              <a:gd name="connsiteX135" fmla="*/ 7607154 w 10052050"/>
              <a:gd name="connsiteY135" fmla="*/ 3391513 h 11309350"/>
              <a:gd name="connsiteX136" fmla="*/ 7598450 w 10052050"/>
              <a:gd name="connsiteY136" fmla="*/ 3437539 h 11309350"/>
              <a:gd name="connsiteX137" fmla="*/ 7590858 w 10052050"/>
              <a:gd name="connsiteY137" fmla="*/ 3483944 h 11309350"/>
              <a:gd name="connsiteX138" fmla="*/ 7584396 w 10052050"/>
              <a:gd name="connsiteY138" fmla="*/ 3530713 h 11309350"/>
              <a:gd name="connsiteX139" fmla="*/ 7579074 w 10052050"/>
              <a:gd name="connsiteY139" fmla="*/ 3577832 h 11309350"/>
              <a:gd name="connsiteX140" fmla="*/ 7574912 w 10052050"/>
              <a:gd name="connsiteY140" fmla="*/ 3625287 h 11309350"/>
              <a:gd name="connsiteX141" fmla="*/ 7571920 w 10052050"/>
              <a:gd name="connsiteY141" fmla="*/ 3673063 h 11309350"/>
              <a:gd name="connsiteX142" fmla="*/ 7570116 w 10052050"/>
              <a:gd name="connsiteY142" fmla="*/ 3721141 h 11309350"/>
              <a:gd name="connsiteX143" fmla="*/ 7569510 w 10052050"/>
              <a:gd name="connsiteY143" fmla="*/ 3769521 h 11309350"/>
              <a:gd name="connsiteX144" fmla="*/ 7879344 w 10052050"/>
              <a:gd name="connsiteY144" fmla="*/ 3769521 h 11309350"/>
              <a:gd name="connsiteX145" fmla="*/ 7880046 w 10052050"/>
              <a:gd name="connsiteY145" fmla="*/ 3722018 h 11309350"/>
              <a:gd name="connsiteX146" fmla="*/ 7882116 w 10052050"/>
              <a:gd name="connsiteY146" fmla="*/ 3675110 h 11309350"/>
              <a:gd name="connsiteX147" fmla="*/ 7885646 w 10052050"/>
              <a:gd name="connsiteY147" fmla="*/ 3626987 h 11309350"/>
              <a:gd name="connsiteX148" fmla="*/ 7890496 w 10052050"/>
              <a:gd name="connsiteY148" fmla="*/ 3580220 h 11309350"/>
              <a:gd name="connsiteX149" fmla="*/ 7896688 w 10052050"/>
              <a:gd name="connsiteY149" fmla="*/ 3533859 h 11309350"/>
              <a:gd name="connsiteX150" fmla="*/ 7904200 w 10052050"/>
              <a:gd name="connsiteY150" fmla="*/ 3487923 h 11309350"/>
              <a:gd name="connsiteX151" fmla="*/ 7913012 w 10052050"/>
              <a:gd name="connsiteY151" fmla="*/ 3442433 h 11309350"/>
              <a:gd name="connsiteX152" fmla="*/ 7923198 w 10052050"/>
              <a:gd name="connsiteY152" fmla="*/ 3397053 h 11309350"/>
              <a:gd name="connsiteX153" fmla="*/ 7934462 w 10052050"/>
              <a:gd name="connsiteY153" fmla="*/ 3352867 h 11309350"/>
              <a:gd name="connsiteX154" fmla="*/ 7947060 w 10052050"/>
              <a:gd name="connsiteY154" fmla="*/ 3308832 h 11309350"/>
              <a:gd name="connsiteX155" fmla="*/ 7960880 w 10052050"/>
              <a:gd name="connsiteY155" fmla="*/ 3265322 h 11309350"/>
              <a:gd name="connsiteX156" fmla="*/ 7975900 w 10052050"/>
              <a:gd name="connsiteY156" fmla="*/ 3222356 h 11309350"/>
              <a:gd name="connsiteX157" fmla="*/ 7992102 w 10052050"/>
              <a:gd name="connsiteY157" fmla="*/ 3179956 h 11309350"/>
              <a:gd name="connsiteX158" fmla="*/ 8009466 w 10052050"/>
              <a:gd name="connsiteY158" fmla="*/ 3138140 h 11309350"/>
              <a:gd name="connsiteX159" fmla="*/ 8027974 w 10052050"/>
              <a:gd name="connsiteY159" fmla="*/ 3096928 h 11309350"/>
              <a:gd name="connsiteX160" fmla="*/ 8047602 w 10052050"/>
              <a:gd name="connsiteY160" fmla="*/ 3056341 h 11309350"/>
              <a:gd name="connsiteX161" fmla="*/ 8068332 w 10052050"/>
              <a:gd name="connsiteY161" fmla="*/ 3016398 h 11309350"/>
              <a:gd name="connsiteX162" fmla="*/ 8090146 w 10052050"/>
              <a:gd name="connsiteY162" fmla="*/ 2977120 h 11309350"/>
              <a:gd name="connsiteX163" fmla="*/ 8113022 w 10052050"/>
              <a:gd name="connsiteY163" fmla="*/ 2938526 h 11309350"/>
              <a:gd name="connsiteX164" fmla="*/ 8136938 w 10052050"/>
              <a:gd name="connsiteY164" fmla="*/ 2900635 h 11309350"/>
              <a:gd name="connsiteX165" fmla="*/ 8161880 w 10052050"/>
              <a:gd name="connsiteY165" fmla="*/ 2863469 h 11309350"/>
              <a:gd name="connsiteX166" fmla="*/ 8187822 w 10052050"/>
              <a:gd name="connsiteY166" fmla="*/ 2827047 h 11309350"/>
              <a:gd name="connsiteX167" fmla="*/ 8214748 w 10052050"/>
              <a:gd name="connsiteY167" fmla="*/ 2791388 h 11309350"/>
              <a:gd name="connsiteX168" fmla="*/ 8242738 w 10052050"/>
              <a:gd name="connsiteY168" fmla="*/ 2756392 h 11309350"/>
              <a:gd name="connsiteX169" fmla="*/ 8271468 w 10052050"/>
              <a:gd name="connsiteY169" fmla="*/ 2722442 h 11309350"/>
              <a:gd name="connsiteX170" fmla="*/ 8301222 w 10052050"/>
              <a:gd name="connsiteY170" fmla="*/ 2689194 h 11309350"/>
              <a:gd name="connsiteX171" fmla="*/ 8331882 w 10052050"/>
              <a:gd name="connsiteY171" fmla="*/ 2656790 h 11309350"/>
              <a:gd name="connsiteX172" fmla="*/ 8363422 w 10052050"/>
              <a:gd name="connsiteY172" fmla="*/ 2625249 h 11309350"/>
              <a:gd name="connsiteX173" fmla="*/ 8395826 w 10052050"/>
              <a:gd name="connsiteY173" fmla="*/ 2594591 h 11309350"/>
              <a:gd name="connsiteX174" fmla="*/ 8429074 w 10052050"/>
              <a:gd name="connsiteY174" fmla="*/ 2564836 h 11309350"/>
              <a:gd name="connsiteX175" fmla="*/ 8463146 w 10052050"/>
              <a:gd name="connsiteY175" fmla="*/ 2536005 h 11309350"/>
              <a:gd name="connsiteX176" fmla="*/ 8498020 w 10052050"/>
              <a:gd name="connsiteY176" fmla="*/ 2508116 h 11309350"/>
              <a:gd name="connsiteX177" fmla="*/ 8533678 w 10052050"/>
              <a:gd name="connsiteY177" fmla="*/ 2481190 h 11309350"/>
              <a:gd name="connsiteX178" fmla="*/ 8570102 w 10052050"/>
              <a:gd name="connsiteY178" fmla="*/ 2455247 h 11309350"/>
              <a:gd name="connsiteX179" fmla="*/ 8607266 w 10052050"/>
              <a:gd name="connsiteY179" fmla="*/ 2430306 h 11309350"/>
              <a:gd name="connsiteX180" fmla="*/ 8645158 w 10052050"/>
              <a:gd name="connsiteY180" fmla="*/ 2406389 h 11309350"/>
              <a:gd name="connsiteX181" fmla="*/ 8683752 w 10052050"/>
              <a:gd name="connsiteY181" fmla="*/ 2383513 h 11309350"/>
              <a:gd name="connsiteX182" fmla="*/ 8723030 w 10052050"/>
              <a:gd name="connsiteY182" fmla="*/ 2361700 h 11309350"/>
              <a:gd name="connsiteX183" fmla="*/ 8762974 w 10052050"/>
              <a:gd name="connsiteY183" fmla="*/ 2340969 h 11309350"/>
              <a:gd name="connsiteX184" fmla="*/ 8803560 w 10052050"/>
              <a:gd name="connsiteY184" fmla="*/ 2321341 h 11309350"/>
              <a:gd name="connsiteX185" fmla="*/ 8844772 w 10052050"/>
              <a:gd name="connsiteY185" fmla="*/ 2302834 h 11309350"/>
              <a:gd name="connsiteX186" fmla="*/ 8886588 w 10052050"/>
              <a:gd name="connsiteY186" fmla="*/ 2285470 h 11309350"/>
              <a:gd name="connsiteX187" fmla="*/ 8928988 w 10052050"/>
              <a:gd name="connsiteY187" fmla="*/ 2269267 h 11309350"/>
              <a:gd name="connsiteX188" fmla="*/ 8971954 w 10052050"/>
              <a:gd name="connsiteY188" fmla="*/ 2254247 h 11309350"/>
              <a:gd name="connsiteX189" fmla="*/ 9015464 w 10052050"/>
              <a:gd name="connsiteY189" fmla="*/ 2240427 h 11309350"/>
              <a:gd name="connsiteX190" fmla="*/ 9059498 w 10052050"/>
              <a:gd name="connsiteY190" fmla="*/ 2227830 h 11309350"/>
              <a:gd name="connsiteX191" fmla="*/ 9104040 w 10052050"/>
              <a:gd name="connsiteY191" fmla="*/ 2216474 h 11309350"/>
              <a:gd name="connsiteX192" fmla="*/ 9149066 w 10052050"/>
              <a:gd name="connsiteY192" fmla="*/ 2206380 h 11309350"/>
              <a:gd name="connsiteX193" fmla="*/ 9194554 w 10052050"/>
              <a:gd name="connsiteY193" fmla="*/ 2197567 h 11309350"/>
              <a:gd name="connsiteX194" fmla="*/ 9240490 w 10052050"/>
              <a:gd name="connsiteY194" fmla="*/ 2190055 h 11309350"/>
              <a:gd name="connsiteX195" fmla="*/ 9286852 w 10052050"/>
              <a:gd name="connsiteY195" fmla="*/ 2183864 h 11309350"/>
              <a:gd name="connsiteX196" fmla="*/ 9333618 w 10052050"/>
              <a:gd name="connsiteY196" fmla="*/ 2179014 h 11309350"/>
              <a:gd name="connsiteX197" fmla="*/ 9380770 w 10052050"/>
              <a:gd name="connsiteY197" fmla="*/ 2175526 h 11309350"/>
              <a:gd name="connsiteX198" fmla="*/ 9428290 w 10052050"/>
              <a:gd name="connsiteY198" fmla="*/ 2173418 h 11309350"/>
              <a:gd name="connsiteX199" fmla="*/ 9476154 w 10052050"/>
              <a:gd name="connsiteY199" fmla="*/ 2172711 h 11309350"/>
              <a:gd name="connsiteX200" fmla="*/ 7569510 w 10052050"/>
              <a:gd name="connsiteY200" fmla="*/ 1219389 h 11309350"/>
              <a:gd name="connsiteX201" fmla="*/ 7569510 w 10052050"/>
              <a:gd name="connsiteY201" fmla="*/ 1529223 h 11309350"/>
              <a:gd name="connsiteX202" fmla="*/ 9476142 w 10052050"/>
              <a:gd name="connsiteY202" fmla="*/ 1529223 h 11309350"/>
              <a:gd name="connsiteX203" fmla="*/ 9476142 w 10052050"/>
              <a:gd name="connsiteY203" fmla="*/ 1219389 h 11309350"/>
              <a:gd name="connsiteX204" fmla="*/ 7569510 w 10052050"/>
              <a:gd name="connsiteY204" fmla="*/ 575891 h 11309350"/>
              <a:gd name="connsiteX205" fmla="*/ 7569510 w 10052050"/>
              <a:gd name="connsiteY205" fmla="*/ 885724 h 11309350"/>
              <a:gd name="connsiteX206" fmla="*/ 9476142 w 10052050"/>
              <a:gd name="connsiteY206" fmla="*/ 885724 h 11309350"/>
              <a:gd name="connsiteX207" fmla="*/ 9476142 w 10052050"/>
              <a:gd name="connsiteY207" fmla="*/ 575891 h 11309350"/>
              <a:gd name="connsiteX208" fmla="*/ 0 w 10052050"/>
              <a:gd name="connsiteY208" fmla="*/ 0 h 11309350"/>
              <a:gd name="connsiteX209" fmla="*/ 10052050 w 10052050"/>
              <a:gd name="connsiteY209" fmla="*/ 0 h 11309350"/>
              <a:gd name="connsiteX210" fmla="*/ 10052050 w 10052050"/>
              <a:gd name="connsiteY210" fmla="*/ 11309350 h 11309350"/>
              <a:gd name="connsiteX211" fmla="*/ 0 w 10052050"/>
              <a:gd name="connsiteY211"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0052050" h="11309350">
                <a:moveTo>
                  <a:pt x="9476154" y="2506366"/>
                </a:moveTo>
                <a:lnTo>
                  <a:pt x="9427770" y="2507280"/>
                </a:lnTo>
                <a:lnTo>
                  <a:pt x="9379844" y="2509999"/>
                </a:lnTo>
                <a:lnTo>
                  <a:pt x="9332406" y="2514491"/>
                </a:lnTo>
                <a:lnTo>
                  <a:pt x="9285486" y="2520723"/>
                </a:lnTo>
                <a:lnTo>
                  <a:pt x="9239122" y="2528662"/>
                </a:lnTo>
                <a:lnTo>
                  <a:pt x="9193342" y="2538275"/>
                </a:lnTo>
                <a:lnTo>
                  <a:pt x="9148182" y="2549528"/>
                </a:lnTo>
                <a:lnTo>
                  <a:pt x="9103678" y="2562390"/>
                </a:lnTo>
                <a:lnTo>
                  <a:pt x="9059856" y="2576826"/>
                </a:lnTo>
                <a:lnTo>
                  <a:pt x="9016754" y="2592805"/>
                </a:lnTo>
                <a:lnTo>
                  <a:pt x="8974402" y="2610292"/>
                </a:lnTo>
                <a:lnTo>
                  <a:pt x="8932834" y="2629256"/>
                </a:lnTo>
                <a:lnTo>
                  <a:pt x="8892084" y="2649663"/>
                </a:lnTo>
                <a:lnTo>
                  <a:pt x="8852184" y="2671480"/>
                </a:lnTo>
                <a:lnTo>
                  <a:pt x="8813168" y="2694675"/>
                </a:lnTo>
                <a:lnTo>
                  <a:pt x="8775066" y="2719214"/>
                </a:lnTo>
                <a:lnTo>
                  <a:pt x="8737914" y="2745064"/>
                </a:lnTo>
                <a:lnTo>
                  <a:pt x="8701746" y="2772193"/>
                </a:lnTo>
                <a:lnTo>
                  <a:pt x="8666590" y="2800567"/>
                </a:lnTo>
                <a:lnTo>
                  <a:pt x="8632482" y="2830154"/>
                </a:lnTo>
                <a:lnTo>
                  <a:pt x="8599458" y="2860920"/>
                </a:lnTo>
                <a:lnTo>
                  <a:pt x="8567544" y="2892833"/>
                </a:lnTo>
                <a:lnTo>
                  <a:pt x="8536778" y="2925860"/>
                </a:lnTo>
                <a:lnTo>
                  <a:pt x="8507192" y="2959967"/>
                </a:lnTo>
                <a:lnTo>
                  <a:pt x="8478786" y="2995167"/>
                </a:lnTo>
                <a:lnTo>
                  <a:pt x="8451690" y="3031292"/>
                </a:lnTo>
                <a:lnTo>
                  <a:pt x="8425840" y="3068444"/>
                </a:lnTo>
                <a:lnTo>
                  <a:pt x="8401302" y="3106545"/>
                </a:lnTo>
                <a:lnTo>
                  <a:pt x="8378108" y="3145562"/>
                </a:lnTo>
                <a:lnTo>
                  <a:pt x="8356290" y="3185462"/>
                </a:lnTo>
                <a:lnTo>
                  <a:pt x="8335886" y="3226211"/>
                </a:lnTo>
                <a:lnTo>
                  <a:pt x="8316922" y="3267778"/>
                </a:lnTo>
                <a:lnTo>
                  <a:pt x="8299434" y="3310130"/>
                </a:lnTo>
                <a:lnTo>
                  <a:pt x="8283456" y="3353232"/>
                </a:lnTo>
                <a:lnTo>
                  <a:pt x="8269020" y="3397053"/>
                </a:lnTo>
                <a:lnTo>
                  <a:pt x="8256158" y="3441559"/>
                </a:lnTo>
                <a:lnTo>
                  <a:pt x="8244906" y="3486717"/>
                </a:lnTo>
                <a:lnTo>
                  <a:pt x="8235294" y="3532495"/>
                </a:lnTo>
                <a:lnTo>
                  <a:pt x="8227354" y="3578859"/>
                </a:lnTo>
                <a:lnTo>
                  <a:pt x="8221122" y="3625776"/>
                </a:lnTo>
                <a:lnTo>
                  <a:pt x="8216646" y="3673063"/>
                </a:lnTo>
                <a:lnTo>
                  <a:pt x="8213912" y="3721141"/>
                </a:lnTo>
                <a:lnTo>
                  <a:pt x="8212998" y="3769521"/>
                </a:lnTo>
                <a:lnTo>
                  <a:pt x="8522830" y="3769521"/>
                </a:lnTo>
                <a:lnTo>
                  <a:pt x="8524000" y="3722018"/>
                </a:lnTo>
                <a:lnTo>
                  <a:pt x="8527470" y="3675110"/>
                </a:lnTo>
                <a:lnTo>
                  <a:pt x="8533188" y="3628851"/>
                </a:lnTo>
                <a:lnTo>
                  <a:pt x="8541098" y="3583296"/>
                </a:lnTo>
                <a:lnTo>
                  <a:pt x="8551142" y="3538501"/>
                </a:lnTo>
                <a:lnTo>
                  <a:pt x="8563268" y="3494521"/>
                </a:lnTo>
                <a:lnTo>
                  <a:pt x="8577420" y="3451410"/>
                </a:lnTo>
                <a:lnTo>
                  <a:pt x="8593542" y="3409224"/>
                </a:lnTo>
                <a:lnTo>
                  <a:pt x="8611582" y="3368018"/>
                </a:lnTo>
                <a:lnTo>
                  <a:pt x="8631482" y="3327846"/>
                </a:lnTo>
                <a:lnTo>
                  <a:pt x="8653190" y="3288765"/>
                </a:lnTo>
                <a:lnTo>
                  <a:pt x="8676646" y="3250829"/>
                </a:lnTo>
                <a:lnTo>
                  <a:pt x="8701798" y="3214092"/>
                </a:lnTo>
                <a:lnTo>
                  <a:pt x="8728594" y="3178611"/>
                </a:lnTo>
                <a:lnTo>
                  <a:pt x="8756972" y="3144441"/>
                </a:lnTo>
                <a:lnTo>
                  <a:pt x="8786882" y="3111635"/>
                </a:lnTo>
                <a:lnTo>
                  <a:pt x="8818266" y="3080250"/>
                </a:lnTo>
                <a:lnTo>
                  <a:pt x="8851074" y="3050340"/>
                </a:lnTo>
                <a:lnTo>
                  <a:pt x="8885242" y="3021961"/>
                </a:lnTo>
                <a:lnTo>
                  <a:pt x="8920790" y="2995122"/>
                </a:lnTo>
                <a:lnTo>
                  <a:pt x="8957462" y="2970015"/>
                </a:lnTo>
                <a:lnTo>
                  <a:pt x="8995398" y="2946558"/>
                </a:lnTo>
                <a:lnTo>
                  <a:pt x="9034478" y="2924851"/>
                </a:lnTo>
                <a:lnTo>
                  <a:pt x="9074650" y="2904951"/>
                </a:lnTo>
                <a:lnTo>
                  <a:pt x="9115856" y="2886911"/>
                </a:lnTo>
                <a:lnTo>
                  <a:pt x="9158042" y="2870788"/>
                </a:lnTo>
                <a:lnTo>
                  <a:pt x="9201154" y="2856636"/>
                </a:lnTo>
                <a:lnTo>
                  <a:pt x="9245134" y="2844510"/>
                </a:lnTo>
                <a:lnTo>
                  <a:pt x="9289928" y="2834465"/>
                </a:lnTo>
                <a:lnTo>
                  <a:pt x="9335482" y="2826556"/>
                </a:lnTo>
                <a:lnTo>
                  <a:pt x="9381742" y="2820839"/>
                </a:lnTo>
                <a:lnTo>
                  <a:pt x="9428650" y="2817368"/>
                </a:lnTo>
                <a:lnTo>
                  <a:pt x="9476154" y="2816199"/>
                </a:lnTo>
                <a:close/>
                <a:moveTo>
                  <a:pt x="9476154" y="1862877"/>
                </a:moveTo>
                <a:lnTo>
                  <a:pt x="9427778" y="1863483"/>
                </a:lnTo>
                <a:lnTo>
                  <a:pt x="9379694" y="1865288"/>
                </a:lnTo>
                <a:lnTo>
                  <a:pt x="9331918" y="1868279"/>
                </a:lnTo>
                <a:lnTo>
                  <a:pt x="9284464" y="1872442"/>
                </a:lnTo>
                <a:lnTo>
                  <a:pt x="9237346" y="1877763"/>
                </a:lnTo>
                <a:lnTo>
                  <a:pt x="9190576" y="1884226"/>
                </a:lnTo>
                <a:lnTo>
                  <a:pt x="9144170" y="1891817"/>
                </a:lnTo>
                <a:lnTo>
                  <a:pt x="9098146" y="1900522"/>
                </a:lnTo>
                <a:lnTo>
                  <a:pt x="9052514" y="1910327"/>
                </a:lnTo>
                <a:lnTo>
                  <a:pt x="9007288" y="1921217"/>
                </a:lnTo>
                <a:lnTo>
                  <a:pt x="8962486" y="1933178"/>
                </a:lnTo>
                <a:lnTo>
                  <a:pt x="8918118" y="1946195"/>
                </a:lnTo>
                <a:lnTo>
                  <a:pt x="8874204" y="1960254"/>
                </a:lnTo>
                <a:lnTo>
                  <a:pt x="8830754" y="1975340"/>
                </a:lnTo>
                <a:lnTo>
                  <a:pt x="8787784" y="1991440"/>
                </a:lnTo>
                <a:lnTo>
                  <a:pt x="8745308" y="2008538"/>
                </a:lnTo>
                <a:lnTo>
                  <a:pt x="8703342" y="2026620"/>
                </a:lnTo>
                <a:lnTo>
                  <a:pt x="8661896" y="2045672"/>
                </a:lnTo>
                <a:lnTo>
                  <a:pt x="8620990" y="2065679"/>
                </a:lnTo>
                <a:lnTo>
                  <a:pt x="8580634" y="2086628"/>
                </a:lnTo>
                <a:lnTo>
                  <a:pt x="8540846" y="2108503"/>
                </a:lnTo>
                <a:lnTo>
                  <a:pt x="8501638" y="2131290"/>
                </a:lnTo>
                <a:lnTo>
                  <a:pt x="8463024" y="2154975"/>
                </a:lnTo>
                <a:lnTo>
                  <a:pt x="8425020" y="2179543"/>
                </a:lnTo>
                <a:lnTo>
                  <a:pt x="8387642" y="2204981"/>
                </a:lnTo>
                <a:lnTo>
                  <a:pt x="8350898" y="2231272"/>
                </a:lnTo>
                <a:lnTo>
                  <a:pt x="8314810" y="2258404"/>
                </a:lnTo>
                <a:lnTo>
                  <a:pt x="8279390" y="2286362"/>
                </a:lnTo>
                <a:lnTo>
                  <a:pt x="8244650" y="2315130"/>
                </a:lnTo>
                <a:lnTo>
                  <a:pt x="8210606" y="2344696"/>
                </a:lnTo>
                <a:lnTo>
                  <a:pt x="8177270" y="2375044"/>
                </a:lnTo>
                <a:lnTo>
                  <a:pt x="8144662" y="2406160"/>
                </a:lnTo>
                <a:lnTo>
                  <a:pt x="8112792" y="2438030"/>
                </a:lnTo>
                <a:lnTo>
                  <a:pt x="8081676" y="2470639"/>
                </a:lnTo>
                <a:lnTo>
                  <a:pt x="8051328" y="2503973"/>
                </a:lnTo>
                <a:lnTo>
                  <a:pt x="8021762" y="2538017"/>
                </a:lnTo>
                <a:lnTo>
                  <a:pt x="7992994" y="2572757"/>
                </a:lnTo>
                <a:lnTo>
                  <a:pt x="7965036" y="2608178"/>
                </a:lnTo>
                <a:lnTo>
                  <a:pt x="7937904" y="2644267"/>
                </a:lnTo>
                <a:lnTo>
                  <a:pt x="7911614" y="2681009"/>
                </a:lnTo>
                <a:lnTo>
                  <a:pt x="7886176" y="2718388"/>
                </a:lnTo>
                <a:lnTo>
                  <a:pt x="7861534" y="2756513"/>
                </a:lnTo>
                <a:lnTo>
                  <a:pt x="7837922" y="2795005"/>
                </a:lnTo>
                <a:lnTo>
                  <a:pt x="7815136" y="2834213"/>
                </a:lnTo>
                <a:lnTo>
                  <a:pt x="7793260" y="2874002"/>
                </a:lnTo>
                <a:lnTo>
                  <a:pt x="7772312" y="2914357"/>
                </a:lnTo>
                <a:lnTo>
                  <a:pt x="7752304" y="2955264"/>
                </a:lnTo>
                <a:lnTo>
                  <a:pt x="7733252" y="2996709"/>
                </a:lnTo>
                <a:lnTo>
                  <a:pt x="7715170" y="3038676"/>
                </a:lnTo>
                <a:lnTo>
                  <a:pt x="7698072" y="3081152"/>
                </a:lnTo>
                <a:lnTo>
                  <a:pt x="7681972" y="3124122"/>
                </a:lnTo>
                <a:lnTo>
                  <a:pt x="7666886" y="3167572"/>
                </a:lnTo>
                <a:lnTo>
                  <a:pt x="7652828" y="3211487"/>
                </a:lnTo>
                <a:lnTo>
                  <a:pt x="7639810" y="3255853"/>
                </a:lnTo>
                <a:lnTo>
                  <a:pt x="7627850" y="3300656"/>
                </a:lnTo>
                <a:lnTo>
                  <a:pt x="7616960" y="3345881"/>
                </a:lnTo>
                <a:lnTo>
                  <a:pt x="7607154" y="3391513"/>
                </a:lnTo>
                <a:lnTo>
                  <a:pt x="7598450" y="3437539"/>
                </a:lnTo>
                <a:lnTo>
                  <a:pt x="7590858" y="3483944"/>
                </a:lnTo>
                <a:lnTo>
                  <a:pt x="7584396" y="3530713"/>
                </a:lnTo>
                <a:lnTo>
                  <a:pt x="7579074" y="3577832"/>
                </a:lnTo>
                <a:lnTo>
                  <a:pt x="7574912" y="3625287"/>
                </a:lnTo>
                <a:lnTo>
                  <a:pt x="7571920" y="3673063"/>
                </a:lnTo>
                <a:lnTo>
                  <a:pt x="7570116" y="3721141"/>
                </a:lnTo>
                <a:lnTo>
                  <a:pt x="7569510" y="3769521"/>
                </a:lnTo>
                <a:lnTo>
                  <a:pt x="7879344" y="3769521"/>
                </a:lnTo>
                <a:lnTo>
                  <a:pt x="7880046" y="3722018"/>
                </a:lnTo>
                <a:lnTo>
                  <a:pt x="7882116" y="3675110"/>
                </a:lnTo>
                <a:lnTo>
                  <a:pt x="7885646" y="3626987"/>
                </a:lnTo>
                <a:lnTo>
                  <a:pt x="7890496" y="3580220"/>
                </a:lnTo>
                <a:lnTo>
                  <a:pt x="7896688" y="3533859"/>
                </a:lnTo>
                <a:lnTo>
                  <a:pt x="7904200" y="3487923"/>
                </a:lnTo>
                <a:lnTo>
                  <a:pt x="7913012" y="3442433"/>
                </a:lnTo>
                <a:lnTo>
                  <a:pt x="7923198" y="3397053"/>
                </a:lnTo>
                <a:lnTo>
                  <a:pt x="7934462" y="3352867"/>
                </a:lnTo>
                <a:lnTo>
                  <a:pt x="7947060" y="3308832"/>
                </a:lnTo>
                <a:lnTo>
                  <a:pt x="7960880" y="3265322"/>
                </a:lnTo>
                <a:lnTo>
                  <a:pt x="7975900" y="3222356"/>
                </a:lnTo>
                <a:lnTo>
                  <a:pt x="7992102" y="3179956"/>
                </a:lnTo>
                <a:lnTo>
                  <a:pt x="8009466" y="3138140"/>
                </a:lnTo>
                <a:lnTo>
                  <a:pt x="8027974" y="3096928"/>
                </a:lnTo>
                <a:lnTo>
                  <a:pt x="8047602" y="3056341"/>
                </a:lnTo>
                <a:lnTo>
                  <a:pt x="8068332" y="3016398"/>
                </a:lnTo>
                <a:lnTo>
                  <a:pt x="8090146" y="2977120"/>
                </a:lnTo>
                <a:lnTo>
                  <a:pt x="8113022" y="2938526"/>
                </a:lnTo>
                <a:lnTo>
                  <a:pt x="8136938" y="2900635"/>
                </a:lnTo>
                <a:lnTo>
                  <a:pt x="8161880" y="2863469"/>
                </a:lnTo>
                <a:lnTo>
                  <a:pt x="8187822" y="2827047"/>
                </a:lnTo>
                <a:lnTo>
                  <a:pt x="8214748" y="2791388"/>
                </a:lnTo>
                <a:lnTo>
                  <a:pt x="8242738" y="2756392"/>
                </a:lnTo>
                <a:lnTo>
                  <a:pt x="8271468" y="2722442"/>
                </a:lnTo>
                <a:lnTo>
                  <a:pt x="8301222" y="2689194"/>
                </a:lnTo>
                <a:lnTo>
                  <a:pt x="8331882" y="2656790"/>
                </a:lnTo>
                <a:lnTo>
                  <a:pt x="8363422" y="2625249"/>
                </a:lnTo>
                <a:lnTo>
                  <a:pt x="8395826" y="2594591"/>
                </a:lnTo>
                <a:lnTo>
                  <a:pt x="8429074" y="2564836"/>
                </a:lnTo>
                <a:lnTo>
                  <a:pt x="8463146" y="2536005"/>
                </a:lnTo>
                <a:lnTo>
                  <a:pt x="8498020" y="2508116"/>
                </a:lnTo>
                <a:lnTo>
                  <a:pt x="8533678" y="2481190"/>
                </a:lnTo>
                <a:lnTo>
                  <a:pt x="8570102" y="2455247"/>
                </a:lnTo>
                <a:lnTo>
                  <a:pt x="8607266" y="2430306"/>
                </a:lnTo>
                <a:lnTo>
                  <a:pt x="8645158" y="2406389"/>
                </a:lnTo>
                <a:lnTo>
                  <a:pt x="8683752" y="2383513"/>
                </a:lnTo>
                <a:lnTo>
                  <a:pt x="8723030" y="2361700"/>
                </a:lnTo>
                <a:lnTo>
                  <a:pt x="8762974" y="2340969"/>
                </a:lnTo>
                <a:lnTo>
                  <a:pt x="8803560" y="2321341"/>
                </a:lnTo>
                <a:lnTo>
                  <a:pt x="8844772" y="2302834"/>
                </a:lnTo>
                <a:lnTo>
                  <a:pt x="8886588" y="2285470"/>
                </a:lnTo>
                <a:lnTo>
                  <a:pt x="8928988" y="2269267"/>
                </a:lnTo>
                <a:lnTo>
                  <a:pt x="8971954" y="2254247"/>
                </a:lnTo>
                <a:lnTo>
                  <a:pt x="9015464" y="2240427"/>
                </a:lnTo>
                <a:lnTo>
                  <a:pt x="9059498" y="2227830"/>
                </a:lnTo>
                <a:lnTo>
                  <a:pt x="9104040" y="2216474"/>
                </a:lnTo>
                <a:lnTo>
                  <a:pt x="9149066" y="2206380"/>
                </a:lnTo>
                <a:lnTo>
                  <a:pt x="9194554" y="2197567"/>
                </a:lnTo>
                <a:lnTo>
                  <a:pt x="9240490" y="2190055"/>
                </a:lnTo>
                <a:lnTo>
                  <a:pt x="9286852" y="2183864"/>
                </a:lnTo>
                <a:lnTo>
                  <a:pt x="9333618" y="2179014"/>
                </a:lnTo>
                <a:lnTo>
                  <a:pt x="9380770" y="2175526"/>
                </a:lnTo>
                <a:lnTo>
                  <a:pt x="9428290" y="2173418"/>
                </a:lnTo>
                <a:lnTo>
                  <a:pt x="9476154" y="2172711"/>
                </a:lnTo>
                <a:close/>
                <a:moveTo>
                  <a:pt x="7569510" y="1219389"/>
                </a:moveTo>
                <a:lnTo>
                  <a:pt x="7569510" y="1529223"/>
                </a:lnTo>
                <a:lnTo>
                  <a:pt x="9476142" y="1529223"/>
                </a:lnTo>
                <a:lnTo>
                  <a:pt x="9476142" y="1219389"/>
                </a:lnTo>
                <a:close/>
                <a:moveTo>
                  <a:pt x="7569510" y="575891"/>
                </a:moveTo>
                <a:lnTo>
                  <a:pt x="7569510" y="885724"/>
                </a:lnTo>
                <a:lnTo>
                  <a:pt x="9476142" y="885724"/>
                </a:lnTo>
                <a:lnTo>
                  <a:pt x="9476142" y="575891"/>
                </a:lnTo>
                <a:close/>
                <a:moveTo>
                  <a:pt x="0" y="0"/>
                </a:moveTo>
                <a:lnTo>
                  <a:pt x="10052050" y="0"/>
                </a:lnTo>
                <a:lnTo>
                  <a:pt x="10052050" y="11309350"/>
                </a:lnTo>
                <a:lnTo>
                  <a:pt x="0" y="11309350"/>
                </a:lnTo>
                <a:close/>
              </a:path>
            </a:pathLst>
          </a:custGeom>
          <a:solidFill>
            <a:sysClr val="windowText" lastClr="000000"/>
          </a:solidFill>
        </p:spPr>
        <p:txBody>
          <a:bodyPr wrap="square">
            <a:noAutofit/>
          </a:bodyPr>
          <a:lstStyle>
            <a:lvl1pPr>
              <a:defRPr>
                <a:noFill/>
              </a:defRPr>
            </a:lvl1pPr>
          </a:lstStyle>
          <a:p>
            <a:endParaRPr lang="en-US" dirty="0"/>
          </a:p>
        </p:txBody>
      </p:sp>
    </p:spTree>
    <p:extLst>
      <p:ext uri="{BB962C8B-B14F-4D97-AF65-F5344CB8AC3E}">
        <p14:creationId xmlns:p14="http://schemas.microsoft.com/office/powerpoint/2010/main" val="195784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05">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BD90B36-2773-AD88-EA85-5513B163FDE0}"/>
              </a:ext>
            </a:extLst>
          </p:cNvPr>
          <p:cNvSpPr/>
          <p:nvPr userDrawn="1"/>
        </p:nvSpPr>
        <p:spPr>
          <a:xfrm>
            <a:off x="349250" y="3516065"/>
            <a:ext cx="1786825" cy="2992337"/>
          </a:xfrm>
          <a:custGeom>
            <a:avLst/>
            <a:gdLst/>
            <a:ahLst/>
            <a:cxnLst/>
            <a:rect l="l" t="t" r="r" b="b"/>
            <a:pathLst>
              <a:path w="2946400" h="4934584">
                <a:moveTo>
                  <a:pt x="2945910" y="994241"/>
                </a:moveTo>
                <a:lnTo>
                  <a:pt x="0" y="994241"/>
                </a:lnTo>
                <a:lnTo>
                  <a:pt x="0" y="1472960"/>
                </a:lnTo>
                <a:lnTo>
                  <a:pt x="2945910" y="1472960"/>
                </a:lnTo>
                <a:lnTo>
                  <a:pt x="2945910" y="994241"/>
                </a:lnTo>
                <a:close/>
              </a:path>
              <a:path w="2946400" h="4934584">
                <a:moveTo>
                  <a:pt x="2945910" y="0"/>
                </a:moveTo>
                <a:lnTo>
                  <a:pt x="0" y="0"/>
                </a:lnTo>
                <a:lnTo>
                  <a:pt x="0" y="478707"/>
                </a:lnTo>
                <a:lnTo>
                  <a:pt x="2945910" y="478707"/>
                </a:lnTo>
                <a:lnTo>
                  <a:pt x="2945910" y="0"/>
                </a:lnTo>
                <a:close/>
              </a:path>
              <a:path w="2946400" h="4934584">
                <a:moveTo>
                  <a:pt x="143303" y="2991304"/>
                </a:moveTo>
                <a:lnTo>
                  <a:pt x="0" y="2991304"/>
                </a:lnTo>
                <a:lnTo>
                  <a:pt x="0" y="3473904"/>
                </a:lnTo>
                <a:lnTo>
                  <a:pt x="191737" y="3473904"/>
                </a:lnTo>
                <a:lnTo>
                  <a:pt x="284939" y="3499304"/>
                </a:lnTo>
                <a:lnTo>
                  <a:pt x="330787" y="3499304"/>
                </a:lnTo>
                <a:lnTo>
                  <a:pt x="465030" y="3537404"/>
                </a:lnTo>
                <a:lnTo>
                  <a:pt x="508595" y="3562804"/>
                </a:lnTo>
                <a:lnTo>
                  <a:pt x="593805" y="3588204"/>
                </a:lnTo>
                <a:lnTo>
                  <a:pt x="635401" y="3613604"/>
                </a:lnTo>
                <a:lnTo>
                  <a:pt x="676291" y="3626304"/>
                </a:lnTo>
                <a:lnTo>
                  <a:pt x="716451" y="3651704"/>
                </a:lnTo>
                <a:lnTo>
                  <a:pt x="755857" y="3677104"/>
                </a:lnTo>
                <a:lnTo>
                  <a:pt x="794484" y="3702504"/>
                </a:lnTo>
                <a:lnTo>
                  <a:pt x="832308" y="3727904"/>
                </a:lnTo>
                <a:lnTo>
                  <a:pt x="869305" y="3753304"/>
                </a:lnTo>
                <a:lnTo>
                  <a:pt x="905449" y="3778704"/>
                </a:lnTo>
                <a:lnTo>
                  <a:pt x="940716" y="3804104"/>
                </a:lnTo>
                <a:lnTo>
                  <a:pt x="975082" y="3842204"/>
                </a:lnTo>
                <a:lnTo>
                  <a:pt x="1008523" y="3867604"/>
                </a:lnTo>
                <a:lnTo>
                  <a:pt x="1041014" y="3905704"/>
                </a:lnTo>
                <a:lnTo>
                  <a:pt x="1072530" y="3931104"/>
                </a:lnTo>
                <a:lnTo>
                  <a:pt x="1103047" y="3969204"/>
                </a:lnTo>
                <a:lnTo>
                  <a:pt x="1132541" y="3994604"/>
                </a:lnTo>
                <a:lnTo>
                  <a:pt x="1160986" y="4032704"/>
                </a:lnTo>
                <a:lnTo>
                  <a:pt x="1188360" y="4070804"/>
                </a:lnTo>
                <a:lnTo>
                  <a:pt x="1214637" y="4108904"/>
                </a:lnTo>
                <a:lnTo>
                  <a:pt x="1239792" y="4147004"/>
                </a:lnTo>
                <a:lnTo>
                  <a:pt x="1263801" y="4185104"/>
                </a:lnTo>
                <a:lnTo>
                  <a:pt x="1286641" y="4223204"/>
                </a:lnTo>
                <a:lnTo>
                  <a:pt x="1308286" y="4261304"/>
                </a:lnTo>
                <a:lnTo>
                  <a:pt x="1328711" y="4299404"/>
                </a:lnTo>
                <a:lnTo>
                  <a:pt x="1347893" y="4350204"/>
                </a:lnTo>
                <a:lnTo>
                  <a:pt x="1365807" y="4388304"/>
                </a:lnTo>
                <a:lnTo>
                  <a:pt x="1382428" y="4426404"/>
                </a:lnTo>
                <a:lnTo>
                  <a:pt x="1397733" y="4477204"/>
                </a:lnTo>
                <a:lnTo>
                  <a:pt x="1411696" y="4515304"/>
                </a:lnTo>
                <a:lnTo>
                  <a:pt x="1424293" y="4566104"/>
                </a:lnTo>
                <a:lnTo>
                  <a:pt x="1435499" y="4604204"/>
                </a:lnTo>
                <a:lnTo>
                  <a:pt x="1445291" y="4655004"/>
                </a:lnTo>
                <a:lnTo>
                  <a:pt x="1453643" y="4705804"/>
                </a:lnTo>
                <a:lnTo>
                  <a:pt x="1460532" y="4743904"/>
                </a:lnTo>
                <a:lnTo>
                  <a:pt x="1465933" y="4794704"/>
                </a:lnTo>
                <a:lnTo>
                  <a:pt x="1469820" y="4845504"/>
                </a:lnTo>
                <a:lnTo>
                  <a:pt x="1472171" y="4896304"/>
                </a:lnTo>
                <a:lnTo>
                  <a:pt x="1472960" y="4934404"/>
                </a:lnTo>
                <a:lnTo>
                  <a:pt x="1951668" y="4934404"/>
                </a:lnTo>
                <a:lnTo>
                  <a:pt x="1951085" y="4896304"/>
                </a:lnTo>
                <a:lnTo>
                  <a:pt x="1949346" y="4845504"/>
                </a:lnTo>
                <a:lnTo>
                  <a:pt x="1946463" y="4794704"/>
                </a:lnTo>
                <a:lnTo>
                  <a:pt x="1942451" y="4756604"/>
                </a:lnTo>
                <a:lnTo>
                  <a:pt x="1937322" y="4705804"/>
                </a:lnTo>
                <a:lnTo>
                  <a:pt x="1931091" y="4655004"/>
                </a:lnTo>
                <a:lnTo>
                  <a:pt x="1923770" y="4616904"/>
                </a:lnTo>
                <a:lnTo>
                  <a:pt x="1915374" y="4566104"/>
                </a:lnTo>
                <a:lnTo>
                  <a:pt x="1905915" y="4515304"/>
                </a:lnTo>
                <a:lnTo>
                  <a:pt x="1895407" y="4477204"/>
                </a:lnTo>
                <a:lnTo>
                  <a:pt x="1883864" y="4426404"/>
                </a:lnTo>
                <a:lnTo>
                  <a:pt x="1871298" y="4388304"/>
                </a:lnTo>
                <a:lnTo>
                  <a:pt x="1857724" y="4337504"/>
                </a:lnTo>
                <a:lnTo>
                  <a:pt x="1843155" y="4299404"/>
                </a:lnTo>
                <a:lnTo>
                  <a:pt x="1827604" y="4261304"/>
                </a:lnTo>
                <a:lnTo>
                  <a:pt x="1811085" y="4210504"/>
                </a:lnTo>
                <a:lnTo>
                  <a:pt x="1793612" y="4172404"/>
                </a:lnTo>
                <a:lnTo>
                  <a:pt x="1775196" y="4134304"/>
                </a:lnTo>
                <a:lnTo>
                  <a:pt x="1755854" y="4083504"/>
                </a:lnTo>
                <a:lnTo>
                  <a:pt x="1735596" y="4045404"/>
                </a:lnTo>
                <a:lnTo>
                  <a:pt x="1714438" y="4007304"/>
                </a:lnTo>
                <a:lnTo>
                  <a:pt x="1692392" y="3969204"/>
                </a:lnTo>
                <a:lnTo>
                  <a:pt x="1669472" y="3931104"/>
                </a:lnTo>
                <a:lnTo>
                  <a:pt x="1645692" y="3893004"/>
                </a:lnTo>
                <a:lnTo>
                  <a:pt x="1621065" y="3854904"/>
                </a:lnTo>
                <a:lnTo>
                  <a:pt x="1595604" y="3816804"/>
                </a:lnTo>
                <a:lnTo>
                  <a:pt x="1569322" y="3778704"/>
                </a:lnTo>
                <a:lnTo>
                  <a:pt x="1542234" y="3740604"/>
                </a:lnTo>
                <a:lnTo>
                  <a:pt x="1514353" y="3715204"/>
                </a:lnTo>
                <a:lnTo>
                  <a:pt x="1485692" y="3677104"/>
                </a:lnTo>
                <a:lnTo>
                  <a:pt x="1456265" y="3639004"/>
                </a:lnTo>
                <a:lnTo>
                  <a:pt x="1426084" y="3613604"/>
                </a:lnTo>
                <a:lnTo>
                  <a:pt x="1395164" y="3575504"/>
                </a:lnTo>
                <a:lnTo>
                  <a:pt x="1363519" y="3550104"/>
                </a:lnTo>
                <a:lnTo>
                  <a:pt x="1331160" y="3512004"/>
                </a:lnTo>
                <a:lnTo>
                  <a:pt x="1298103" y="3486604"/>
                </a:lnTo>
                <a:lnTo>
                  <a:pt x="1264360" y="3461204"/>
                </a:lnTo>
                <a:lnTo>
                  <a:pt x="1229944" y="3423104"/>
                </a:lnTo>
                <a:lnTo>
                  <a:pt x="1194871" y="3397704"/>
                </a:lnTo>
                <a:lnTo>
                  <a:pt x="1159151" y="3372304"/>
                </a:lnTo>
                <a:lnTo>
                  <a:pt x="1122800" y="3346904"/>
                </a:lnTo>
                <a:lnTo>
                  <a:pt x="1085831" y="3321504"/>
                </a:lnTo>
                <a:lnTo>
                  <a:pt x="1048257" y="3296104"/>
                </a:lnTo>
                <a:lnTo>
                  <a:pt x="971348" y="3245304"/>
                </a:lnTo>
                <a:lnTo>
                  <a:pt x="932040" y="3232604"/>
                </a:lnTo>
                <a:lnTo>
                  <a:pt x="851784" y="3181804"/>
                </a:lnTo>
                <a:lnTo>
                  <a:pt x="810863" y="3169104"/>
                </a:lnTo>
                <a:lnTo>
                  <a:pt x="769431" y="3143704"/>
                </a:lnTo>
                <a:lnTo>
                  <a:pt x="685090" y="3118304"/>
                </a:lnTo>
                <a:lnTo>
                  <a:pt x="642207" y="3092904"/>
                </a:lnTo>
                <a:lnTo>
                  <a:pt x="421209" y="3029404"/>
                </a:lnTo>
                <a:lnTo>
                  <a:pt x="375787" y="3029404"/>
                </a:lnTo>
                <a:lnTo>
                  <a:pt x="283827" y="3004004"/>
                </a:lnTo>
                <a:lnTo>
                  <a:pt x="190471" y="3004004"/>
                </a:lnTo>
                <a:lnTo>
                  <a:pt x="143303" y="2991304"/>
                </a:lnTo>
                <a:close/>
              </a:path>
              <a:path w="2946400" h="4934584">
                <a:moveTo>
                  <a:pt x="238867" y="2000704"/>
                </a:moveTo>
                <a:lnTo>
                  <a:pt x="0" y="2000704"/>
                </a:lnTo>
                <a:lnTo>
                  <a:pt x="0" y="2470604"/>
                </a:lnTo>
                <a:lnTo>
                  <a:pt x="96737" y="2470604"/>
                </a:lnTo>
                <a:lnTo>
                  <a:pt x="144760" y="2483304"/>
                </a:lnTo>
                <a:lnTo>
                  <a:pt x="240072" y="2483304"/>
                </a:lnTo>
                <a:lnTo>
                  <a:pt x="287344" y="2496004"/>
                </a:lnTo>
                <a:lnTo>
                  <a:pt x="334349" y="2496004"/>
                </a:lnTo>
                <a:lnTo>
                  <a:pt x="381077" y="2508704"/>
                </a:lnTo>
                <a:lnTo>
                  <a:pt x="427520" y="2508704"/>
                </a:lnTo>
                <a:lnTo>
                  <a:pt x="519517" y="2534104"/>
                </a:lnTo>
                <a:lnTo>
                  <a:pt x="565053" y="2534104"/>
                </a:lnTo>
                <a:lnTo>
                  <a:pt x="787772" y="2597604"/>
                </a:lnTo>
                <a:lnTo>
                  <a:pt x="831262" y="2623004"/>
                </a:lnTo>
                <a:lnTo>
                  <a:pt x="917120" y="2648404"/>
                </a:lnTo>
                <a:lnTo>
                  <a:pt x="959471" y="2673804"/>
                </a:lnTo>
                <a:lnTo>
                  <a:pt x="1042972" y="2699204"/>
                </a:lnTo>
                <a:lnTo>
                  <a:pt x="1124816" y="2750004"/>
                </a:lnTo>
                <a:lnTo>
                  <a:pt x="1165094" y="2762704"/>
                </a:lnTo>
                <a:lnTo>
                  <a:pt x="1244322" y="2813504"/>
                </a:lnTo>
                <a:lnTo>
                  <a:pt x="1321719" y="2864304"/>
                </a:lnTo>
                <a:lnTo>
                  <a:pt x="1359710" y="2877004"/>
                </a:lnTo>
                <a:lnTo>
                  <a:pt x="1397217" y="2902404"/>
                </a:lnTo>
                <a:lnTo>
                  <a:pt x="1434232" y="2940504"/>
                </a:lnTo>
                <a:lnTo>
                  <a:pt x="1506751" y="2991304"/>
                </a:lnTo>
                <a:lnTo>
                  <a:pt x="1542238" y="3016704"/>
                </a:lnTo>
                <a:lnTo>
                  <a:pt x="1577198" y="3042104"/>
                </a:lnTo>
                <a:lnTo>
                  <a:pt x="1611623" y="3080204"/>
                </a:lnTo>
                <a:lnTo>
                  <a:pt x="1645504" y="3105604"/>
                </a:lnTo>
                <a:lnTo>
                  <a:pt x="1678832" y="3131004"/>
                </a:lnTo>
                <a:lnTo>
                  <a:pt x="1711600" y="3169104"/>
                </a:lnTo>
                <a:lnTo>
                  <a:pt x="1743797" y="3194504"/>
                </a:lnTo>
                <a:lnTo>
                  <a:pt x="1775416" y="3232604"/>
                </a:lnTo>
                <a:lnTo>
                  <a:pt x="1806448" y="3258004"/>
                </a:lnTo>
                <a:lnTo>
                  <a:pt x="1836884" y="3296104"/>
                </a:lnTo>
                <a:lnTo>
                  <a:pt x="1866716" y="3334204"/>
                </a:lnTo>
                <a:lnTo>
                  <a:pt x="1895935" y="3359604"/>
                </a:lnTo>
                <a:lnTo>
                  <a:pt x="1924532" y="3397704"/>
                </a:lnTo>
                <a:lnTo>
                  <a:pt x="1952499" y="3435804"/>
                </a:lnTo>
                <a:lnTo>
                  <a:pt x="1979827" y="3473904"/>
                </a:lnTo>
                <a:lnTo>
                  <a:pt x="2006508" y="3512004"/>
                </a:lnTo>
                <a:lnTo>
                  <a:pt x="2032532" y="3537404"/>
                </a:lnTo>
                <a:lnTo>
                  <a:pt x="2057892" y="3575504"/>
                </a:lnTo>
                <a:lnTo>
                  <a:pt x="2082578" y="3613604"/>
                </a:lnTo>
                <a:lnTo>
                  <a:pt x="2106582" y="3651704"/>
                </a:lnTo>
                <a:lnTo>
                  <a:pt x="2129895" y="3702504"/>
                </a:lnTo>
                <a:lnTo>
                  <a:pt x="2152510" y="3740604"/>
                </a:lnTo>
                <a:lnTo>
                  <a:pt x="2174416" y="3778704"/>
                </a:lnTo>
                <a:lnTo>
                  <a:pt x="2195605" y="3816804"/>
                </a:lnTo>
                <a:lnTo>
                  <a:pt x="2216070" y="3854904"/>
                </a:lnTo>
                <a:lnTo>
                  <a:pt x="2235800" y="3893004"/>
                </a:lnTo>
                <a:lnTo>
                  <a:pt x="2254788" y="3943804"/>
                </a:lnTo>
                <a:lnTo>
                  <a:pt x="2273025" y="3981904"/>
                </a:lnTo>
                <a:lnTo>
                  <a:pt x="2290502" y="4020004"/>
                </a:lnTo>
                <a:lnTo>
                  <a:pt x="2307211" y="4070804"/>
                </a:lnTo>
                <a:lnTo>
                  <a:pt x="2323143" y="4108904"/>
                </a:lnTo>
                <a:lnTo>
                  <a:pt x="2338289" y="4147004"/>
                </a:lnTo>
                <a:lnTo>
                  <a:pt x="2352641" y="4197804"/>
                </a:lnTo>
                <a:lnTo>
                  <a:pt x="2366190" y="4235904"/>
                </a:lnTo>
                <a:lnTo>
                  <a:pt x="2378927" y="4286704"/>
                </a:lnTo>
                <a:lnTo>
                  <a:pt x="2390844" y="4324804"/>
                </a:lnTo>
                <a:lnTo>
                  <a:pt x="2401932" y="4375604"/>
                </a:lnTo>
                <a:lnTo>
                  <a:pt x="2412183" y="4426404"/>
                </a:lnTo>
                <a:lnTo>
                  <a:pt x="2421588" y="4464504"/>
                </a:lnTo>
                <a:lnTo>
                  <a:pt x="2430138" y="4515304"/>
                </a:lnTo>
                <a:lnTo>
                  <a:pt x="2437825" y="4553404"/>
                </a:lnTo>
                <a:lnTo>
                  <a:pt x="2444640" y="4604204"/>
                </a:lnTo>
                <a:lnTo>
                  <a:pt x="2450574" y="4655004"/>
                </a:lnTo>
                <a:lnTo>
                  <a:pt x="2455619" y="4705804"/>
                </a:lnTo>
                <a:lnTo>
                  <a:pt x="2459766" y="4743904"/>
                </a:lnTo>
                <a:lnTo>
                  <a:pt x="2463006" y="4794704"/>
                </a:lnTo>
                <a:lnTo>
                  <a:pt x="2465331" y="4845504"/>
                </a:lnTo>
                <a:lnTo>
                  <a:pt x="2466733" y="4896304"/>
                </a:lnTo>
                <a:lnTo>
                  <a:pt x="2467202" y="4934404"/>
                </a:lnTo>
                <a:lnTo>
                  <a:pt x="2945910" y="4934404"/>
                </a:lnTo>
                <a:lnTo>
                  <a:pt x="2945522" y="4896304"/>
                </a:lnTo>
                <a:lnTo>
                  <a:pt x="2944363" y="4845504"/>
                </a:lnTo>
                <a:lnTo>
                  <a:pt x="2942438" y="4794704"/>
                </a:lnTo>
                <a:lnTo>
                  <a:pt x="2939754" y="4743904"/>
                </a:lnTo>
                <a:lnTo>
                  <a:pt x="2936316" y="4705804"/>
                </a:lnTo>
                <a:lnTo>
                  <a:pt x="2932130" y="4655004"/>
                </a:lnTo>
                <a:lnTo>
                  <a:pt x="2927203" y="4604204"/>
                </a:lnTo>
                <a:lnTo>
                  <a:pt x="2921539" y="4566104"/>
                </a:lnTo>
                <a:lnTo>
                  <a:pt x="2915146" y="4515304"/>
                </a:lnTo>
                <a:lnTo>
                  <a:pt x="2908029" y="4464504"/>
                </a:lnTo>
                <a:lnTo>
                  <a:pt x="2900193" y="4426404"/>
                </a:lnTo>
                <a:lnTo>
                  <a:pt x="2891646" y="4375604"/>
                </a:lnTo>
                <a:lnTo>
                  <a:pt x="2882392" y="4324804"/>
                </a:lnTo>
                <a:lnTo>
                  <a:pt x="2872438" y="4286704"/>
                </a:lnTo>
                <a:lnTo>
                  <a:pt x="2861790" y="4235904"/>
                </a:lnTo>
                <a:lnTo>
                  <a:pt x="2850453" y="4197804"/>
                </a:lnTo>
                <a:lnTo>
                  <a:pt x="2838434" y="4147004"/>
                </a:lnTo>
                <a:lnTo>
                  <a:pt x="2825739" y="4108904"/>
                </a:lnTo>
                <a:lnTo>
                  <a:pt x="2812373" y="4058104"/>
                </a:lnTo>
                <a:lnTo>
                  <a:pt x="2798342" y="4020004"/>
                </a:lnTo>
                <a:lnTo>
                  <a:pt x="2783652" y="3981904"/>
                </a:lnTo>
                <a:lnTo>
                  <a:pt x="2768310" y="3931104"/>
                </a:lnTo>
                <a:lnTo>
                  <a:pt x="2752321" y="3893004"/>
                </a:lnTo>
                <a:lnTo>
                  <a:pt x="2735691" y="3842204"/>
                </a:lnTo>
                <a:lnTo>
                  <a:pt x="2718426" y="3804104"/>
                </a:lnTo>
                <a:lnTo>
                  <a:pt x="2700533" y="3766004"/>
                </a:lnTo>
                <a:lnTo>
                  <a:pt x="2682016" y="3727904"/>
                </a:lnTo>
                <a:lnTo>
                  <a:pt x="2662882" y="3677104"/>
                </a:lnTo>
                <a:lnTo>
                  <a:pt x="2643136" y="3639004"/>
                </a:lnTo>
                <a:lnTo>
                  <a:pt x="2622786" y="3600904"/>
                </a:lnTo>
                <a:lnTo>
                  <a:pt x="2601836" y="3562804"/>
                </a:lnTo>
                <a:lnTo>
                  <a:pt x="2580292" y="3524704"/>
                </a:lnTo>
                <a:lnTo>
                  <a:pt x="2558162" y="3486604"/>
                </a:lnTo>
                <a:lnTo>
                  <a:pt x="2535449" y="3448504"/>
                </a:lnTo>
                <a:lnTo>
                  <a:pt x="2512161" y="3397704"/>
                </a:lnTo>
                <a:lnTo>
                  <a:pt x="2488304" y="3359604"/>
                </a:lnTo>
                <a:lnTo>
                  <a:pt x="2463883" y="3321504"/>
                </a:lnTo>
                <a:lnTo>
                  <a:pt x="2438904" y="3296104"/>
                </a:lnTo>
                <a:lnTo>
                  <a:pt x="2413373" y="3258004"/>
                </a:lnTo>
                <a:lnTo>
                  <a:pt x="2387296" y="3219904"/>
                </a:lnTo>
                <a:lnTo>
                  <a:pt x="2360679" y="3181804"/>
                </a:lnTo>
                <a:lnTo>
                  <a:pt x="2333528" y="3143704"/>
                </a:lnTo>
                <a:lnTo>
                  <a:pt x="2305849" y="3105604"/>
                </a:lnTo>
                <a:lnTo>
                  <a:pt x="2277648" y="3080204"/>
                </a:lnTo>
                <a:lnTo>
                  <a:pt x="2248931" y="3042104"/>
                </a:lnTo>
                <a:lnTo>
                  <a:pt x="2219703" y="3004004"/>
                </a:lnTo>
                <a:lnTo>
                  <a:pt x="2189971" y="2978604"/>
                </a:lnTo>
                <a:lnTo>
                  <a:pt x="2159740" y="2940504"/>
                </a:lnTo>
                <a:lnTo>
                  <a:pt x="2129017" y="2902404"/>
                </a:lnTo>
                <a:lnTo>
                  <a:pt x="2097808" y="2877004"/>
                </a:lnTo>
                <a:lnTo>
                  <a:pt x="2066118" y="2838904"/>
                </a:lnTo>
                <a:lnTo>
                  <a:pt x="2033953" y="2813504"/>
                </a:lnTo>
                <a:lnTo>
                  <a:pt x="2001319" y="2775404"/>
                </a:lnTo>
                <a:lnTo>
                  <a:pt x="1968223" y="2750004"/>
                </a:lnTo>
                <a:lnTo>
                  <a:pt x="1934670" y="2724604"/>
                </a:lnTo>
                <a:lnTo>
                  <a:pt x="1900665" y="2686504"/>
                </a:lnTo>
                <a:lnTo>
                  <a:pt x="1831328" y="2635704"/>
                </a:lnTo>
                <a:lnTo>
                  <a:pt x="1760258" y="2584904"/>
                </a:lnTo>
                <a:lnTo>
                  <a:pt x="1724088" y="2559504"/>
                </a:lnTo>
                <a:lnTo>
                  <a:pt x="1687503" y="2521404"/>
                </a:lnTo>
                <a:lnTo>
                  <a:pt x="1613110" y="2470604"/>
                </a:lnTo>
                <a:lnTo>
                  <a:pt x="1575314" y="2457904"/>
                </a:lnTo>
                <a:lnTo>
                  <a:pt x="1459602" y="2381704"/>
                </a:lnTo>
                <a:lnTo>
                  <a:pt x="1420276" y="2356304"/>
                </a:lnTo>
                <a:lnTo>
                  <a:pt x="1380581" y="2343604"/>
                </a:lnTo>
                <a:lnTo>
                  <a:pt x="1300113" y="2292804"/>
                </a:lnTo>
                <a:lnTo>
                  <a:pt x="1259351" y="2280104"/>
                </a:lnTo>
                <a:lnTo>
                  <a:pt x="1218245" y="2254704"/>
                </a:lnTo>
                <a:lnTo>
                  <a:pt x="1176801" y="2242004"/>
                </a:lnTo>
                <a:lnTo>
                  <a:pt x="1135024" y="2216604"/>
                </a:lnTo>
                <a:lnTo>
                  <a:pt x="1007761" y="2178504"/>
                </a:lnTo>
                <a:lnTo>
                  <a:pt x="964715" y="2153104"/>
                </a:lnTo>
                <a:lnTo>
                  <a:pt x="655253" y="2064204"/>
                </a:lnTo>
                <a:lnTo>
                  <a:pt x="609953" y="2064204"/>
                </a:lnTo>
                <a:lnTo>
                  <a:pt x="518593" y="2038804"/>
                </a:lnTo>
                <a:lnTo>
                  <a:pt x="472545" y="2038804"/>
                </a:lnTo>
                <a:lnTo>
                  <a:pt x="379744" y="2013404"/>
                </a:lnTo>
                <a:lnTo>
                  <a:pt x="286042" y="2013404"/>
                </a:lnTo>
                <a:lnTo>
                  <a:pt x="238867" y="2000704"/>
                </a:lnTo>
                <a:close/>
              </a:path>
            </a:pathLst>
          </a:custGeom>
          <a:solidFill>
            <a:srgbClr val="C7191C"/>
          </a:solidFill>
        </p:spPr>
        <p:txBody>
          <a:bodyPr wrap="square" lIns="0" tIns="0" rIns="0" bIns="0" rtlCol="0"/>
          <a:lstStyle/>
          <a:p>
            <a:endParaRPr sz="1092" dirty="0"/>
          </a:p>
        </p:txBody>
      </p:sp>
      <p:sp>
        <p:nvSpPr>
          <p:cNvPr id="2" name="object 2">
            <a:extLst>
              <a:ext uri="{FF2B5EF4-FFF2-40B4-BE49-F238E27FC236}">
                <a16:creationId xmlns:a16="http://schemas.microsoft.com/office/drawing/2014/main" id="{E0C5197A-9546-8D98-E9AB-6BDEBF8FC0BA}"/>
              </a:ext>
            </a:extLst>
          </p:cNvPr>
          <p:cNvSpPr/>
          <p:nvPr userDrawn="1"/>
        </p:nvSpPr>
        <p:spPr>
          <a:xfrm>
            <a:off x="10056222" y="349228"/>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C7191C"/>
          </a:solidFill>
        </p:spPr>
        <p:txBody>
          <a:bodyPr wrap="square" lIns="0" tIns="0" rIns="0" bIns="0" rtlCol="0"/>
          <a:lstStyle/>
          <a:p>
            <a:endParaRPr sz="1092" dirty="0"/>
          </a:p>
        </p:txBody>
      </p:sp>
      <p:sp>
        <p:nvSpPr>
          <p:cNvPr id="3" name="object 3">
            <a:extLst>
              <a:ext uri="{FF2B5EF4-FFF2-40B4-BE49-F238E27FC236}">
                <a16:creationId xmlns:a16="http://schemas.microsoft.com/office/drawing/2014/main" id="{B0B0C244-9F61-2A38-5395-B8871A001D0C}"/>
              </a:ext>
            </a:extLst>
          </p:cNvPr>
          <p:cNvSpPr/>
          <p:nvPr userDrawn="1"/>
        </p:nvSpPr>
        <p:spPr>
          <a:xfrm>
            <a:off x="7957048" y="349228"/>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C7191C"/>
          </a:solidFill>
        </p:spPr>
        <p:txBody>
          <a:bodyPr wrap="square" lIns="0" tIns="0" rIns="0" bIns="0" rtlCol="0"/>
          <a:lstStyle/>
          <a:p>
            <a:endParaRPr sz="1092" dirty="0"/>
          </a:p>
        </p:txBody>
      </p:sp>
      <p:sp>
        <p:nvSpPr>
          <p:cNvPr id="5" name="Text Placeholder 2">
            <a:extLst>
              <a:ext uri="{FF2B5EF4-FFF2-40B4-BE49-F238E27FC236}">
                <a16:creationId xmlns:a16="http://schemas.microsoft.com/office/drawing/2014/main" id="{ED15825F-2DA2-CA28-63B0-074A44271A0C}"/>
              </a:ext>
            </a:extLst>
          </p:cNvPr>
          <p:cNvSpPr>
            <a:spLocks noGrp="1"/>
          </p:cNvSpPr>
          <p:nvPr>
            <p:ph type="body" sz="quarter" idx="12" hasCustomPrompt="1"/>
          </p:nvPr>
        </p:nvSpPr>
        <p:spPr>
          <a:xfrm>
            <a:off x="319626" y="187689"/>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7" name="Picture Placeholder 12">
            <a:extLst>
              <a:ext uri="{FF2B5EF4-FFF2-40B4-BE49-F238E27FC236}">
                <a16:creationId xmlns:a16="http://schemas.microsoft.com/office/drawing/2014/main" id="{E07C67CA-0697-AB2D-4C28-D1C8FD591DAA}"/>
              </a:ext>
            </a:extLst>
          </p:cNvPr>
          <p:cNvSpPr>
            <a:spLocks noGrp="1"/>
          </p:cNvSpPr>
          <p:nvPr>
            <p:ph type="pic" sz="quarter" idx="10"/>
          </p:nvPr>
        </p:nvSpPr>
        <p:spPr>
          <a:xfrm>
            <a:off x="6096000" y="0"/>
            <a:ext cx="6096000" cy="6858000"/>
          </a:xfrm>
          <a:custGeom>
            <a:avLst/>
            <a:gdLst>
              <a:gd name="connsiteX0" fmla="*/ 9469886 w 10052050"/>
              <a:gd name="connsiteY0" fmla="*/ 3551688 h 11309350"/>
              <a:gd name="connsiteX1" fmla="*/ 9395130 w 10052050"/>
              <a:gd name="connsiteY1" fmla="*/ 3553100 h 11309350"/>
              <a:gd name="connsiteX2" fmla="*/ 9321078 w 10052050"/>
              <a:gd name="connsiteY2" fmla="*/ 3557301 h 11309350"/>
              <a:gd name="connsiteX3" fmla="*/ 9247778 w 10052050"/>
              <a:gd name="connsiteY3" fmla="*/ 3564242 h 11309350"/>
              <a:gd name="connsiteX4" fmla="*/ 9175282 w 10052050"/>
              <a:gd name="connsiteY4" fmla="*/ 3573872 h 11309350"/>
              <a:gd name="connsiteX5" fmla="*/ 9103642 w 10052050"/>
              <a:gd name="connsiteY5" fmla="*/ 3586138 h 11309350"/>
              <a:gd name="connsiteX6" fmla="*/ 9032910 w 10052050"/>
              <a:gd name="connsiteY6" fmla="*/ 3600992 h 11309350"/>
              <a:gd name="connsiteX7" fmla="*/ 8963132 w 10052050"/>
              <a:gd name="connsiteY7" fmla="*/ 3618379 h 11309350"/>
              <a:gd name="connsiteX8" fmla="*/ 8894366 w 10052050"/>
              <a:gd name="connsiteY8" fmla="*/ 3638252 h 11309350"/>
              <a:gd name="connsiteX9" fmla="*/ 8826658 w 10052050"/>
              <a:gd name="connsiteY9" fmla="*/ 3660557 h 11309350"/>
              <a:gd name="connsiteX10" fmla="*/ 8760058 w 10052050"/>
              <a:gd name="connsiteY10" fmla="*/ 3685247 h 11309350"/>
              <a:gd name="connsiteX11" fmla="*/ 8694620 w 10052050"/>
              <a:gd name="connsiteY11" fmla="*/ 3712266 h 11309350"/>
              <a:gd name="connsiteX12" fmla="*/ 8630392 w 10052050"/>
              <a:gd name="connsiteY12" fmla="*/ 3741568 h 11309350"/>
              <a:gd name="connsiteX13" fmla="*/ 8567428 w 10052050"/>
              <a:gd name="connsiteY13" fmla="*/ 3773099 h 11309350"/>
              <a:gd name="connsiteX14" fmla="*/ 8505778 w 10052050"/>
              <a:gd name="connsiteY14" fmla="*/ 3806809 h 11309350"/>
              <a:gd name="connsiteX15" fmla="*/ 8445494 w 10052050"/>
              <a:gd name="connsiteY15" fmla="*/ 3842648 h 11309350"/>
              <a:gd name="connsiteX16" fmla="*/ 8386624 w 10052050"/>
              <a:gd name="connsiteY16" fmla="*/ 3880564 h 11309350"/>
              <a:gd name="connsiteX17" fmla="*/ 8329220 w 10052050"/>
              <a:gd name="connsiteY17" fmla="*/ 3920506 h 11309350"/>
              <a:gd name="connsiteX18" fmla="*/ 8273332 w 10052050"/>
              <a:gd name="connsiteY18" fmla="*/ 3962423 h 11309350"/>
              <a:gd name="connsiteX19" fmla="*/ 8219014 w 10052050"/>
              <a:gd name="connsiteY19" fmla="*/ 4006264 h 11309350"/>
              <a:gd name="connsiteX20" fmla="*/ 8166314 w 10052050"/>
              <a:gd name="connsiteY20" fmla="*/ 4051980 h 11309350"/>
              <a:gd name="connsiteX21" fmla="*/ 8115284 w 10052050"/>
              <a:gd name="connsiteY21" fmla="*/ 4099517 h 11309350"/>
              <a:gd name="connsiteX22" fmla="*/ 8065976 w 10052050"/>
              <a:gd name="connsiteY22" fmla="*/ 4148827 h 11309350"/>
              <a:gd name="connsiteX23" fmla="*/ 8018440 w 10052050"/>
              <a:gd name="connsiteY23" fmla="*/ 4199857 h 11309350"/>
              <a:gd name="connsiteX24" fmla="*/ 7972724 w 10052050"/>
              <a:gd name="connsiteY24" fmla="*/ 4252556 h 11309350"/>
              <a:gd name="connsiteX25" fmla="*/ 7928832 w 10052050"/>
              <a:gd name="connsiteY25" fmla="*/ 4306944 h 11309350"/>
              <a:gd name="connsiteX26" fmla="*/ 7886966 w 10052050"/>
              <a:gd name="connsiteY26" fmla="*/ 4362762 h 11309350"/>
              <a:gd name="connsiteX27" fmla="*/ 7847026 w 10052050"/>
              <a:gd name="connsiteY27" fmla="*/ 4420166 h 11309350"/>
              <a:gd name="connsiteX28" fmla="*/ 7809112 w 10052050"/>
              <a:gd name="connsiteY28" fmla="*/ 4479037 h 11309350"/>
              <a:gd name="connsiteX29" fmla="*/ 7773274 w 10052050"/>
              <a:gd name="connsiteY29" fmla="*/ 4539323 h 11309350"/>
              <a:gd name="connsiteX30" fmla="*/ 7739564 w 10052050"/>
              <a:gd name="connsiteY30" fmla="*/ 4600973 h 11309350"/>
              <a:gd name="connsiteX31" fmla="*/ 7708034 w 10052050"/>
              <a:gd name="connsiteY31" fmla="*/ 4663935 h 11309350"/>
              <a:gd name="connsiteX32" fmla="*/ 7678732 w 10052050"/>
              <a:gd name="connsiteY32" fmla="*/ 4728161 h 11309350"/>
              <a:gd name="connsiteX33" fmla="*/ 7651712 w 10052050"/>
              <a:gd name="connsiteY33" fmla="*/ 4793601 h 11309350"/>
              <a:gd name="connsiteX34" fmla="*/ 7627026 w 10052050"/>
              <a:gd name="connsiteY34" fmla="*/ 4860198 h 11309350"/>
              <a:gd name="connsiteX35" fmla="*/ 7604720 w 10052050"/>
              <a:gd name="connsiteY35" fmla="*/ 4927907 h 11309350"/>
              <a:gd name="connsiteX36" fmla="*/ 7584848 w 10052050"/>
              <a:gd name="connsiteY36" fmla="*/ 4996674 h 11309350"/>
              <a:gd name="connsiteX37" fmla="*/ 7567460 w 10052050"/>
              <a:gd name="connsiteY37" fmla="*/ 5066449 h 11309350"/>
              <a:gd name="connsiteX38" fmla="*/ 7552608 w 10052050"/>
              <a:gd name="connsiteY38" fmla="*/ 5137181 h 11309350"/>
              <a:gd name="connsiteX39" fmla="*/ 7540342 w 10052050"/>
              <a:gd name="connsiteY39" fmla="*/ 5208819 h 11309350"/>
              <a:gd name="connsiteX40" fmla="*/ 7530712 w 10052050"/>
              <a:gd name="connsiteY40" fmla="*/ 5281312 h 11309350"/>
              <a:gd name="connsiteX41" fmla="*/ 7523794 w 10052050"/>
              <a:gd name="connsiteY41" fmla="*/ 5354376 h 11309350"/>
              <a:gd name="connsiteX42" fmla="*/ 7519572 w 10052050"/>
              <a:gd name="connsiteY42" fmla="*/ 5428662 h 11309350"/>
              <a:gd name="connsiteX43" fmla="*/ 7518158 w 10052050"/>
              <a:gd name="connsiteY43" fmla="*/ 5503415 h 11309350"/>
              <a:gd name="connsiteX44" fmla="*/ 7996888 w 10052050"/>
              <a:gd name="connsiteY44" fmla="*/ 5503415 h 11309350"/>
              <a:gd name="connsiteX45" fmla="*/ 7998694 w 10052050"/>
              <a:gd name="connsiteY45" fmla="*/ 5430017 h 11309350"/>
              <a:gd name="connsiteX46" fmla="*/ 8004058 w 10052050"/>
              <a:gd name="connsiteY46" fmla="*/ 5357539 h 11309350"/>
              <a:gd name="connsiteX47" fmla="*/ 8012892 w 10052050"/>
              <a:gd name="connsiteY47" fmla="*/ 5286063 h 11309350"/>
              <a:gd name="connsiteX48" fmla="*/ 8025112 w 10052050"/>
              <a:gd name="connsiteY48" fmla="*/ 5215675 h 11309350"/>
              <a:gd name="connsiteX49" fmla="*/ 8040632 w 10052050"/>
              <a:gd name="connsiteY49" fmla="*/ 5146461 h 11309350"/>
              <a:gd name="connsiteX50" fmla="*/ 8059368 w 10052050"/>
              <a:gd name="connsiteY50" fmla="*/ 5078507 h 11309350"/>
              <a:gd name="connsiteX51" fmla="*/ 8081234 w 10052050"/>
              <a:gd name="connsiteY51" fmla="*/ 5011895 h 11309350"/>
              <a:gd name="connsiteX52" fmla="*/ 8106146 w 10052050"/>
              <a:gd name="connsiteY52" fmla="*/ 4946713 h 11309350"/>
              <a:gd name="connsiteX53" fmla="*/ 8134020 w 10052050"/>
              <a:gd name="connsiteY53" fmla="*/ 4883045 h 11309350"/>
              <a:gd name="connsiteX54" fmla="*/ 8164768 w 10052050"/>
              <a:gd name="connsiteY54" fmla="*/ 4820974 h 11309350"/>
              <a:gd name="connsiteX55" fmla="*/ 8198308 w 10052050"/>
              <a:gd name="connsiteY55" fmla="*/ 4760589 h 11309350"/>
              <a:gd name="connsiteX56" fmla="*/ 8234552 w 10052050"/>
              <a:gd name="connsiteY56" fmla="*/ 4701973 h 11309350"/>
              <a:gd name="connsiteX57" fmla="*/ 8273416 w 10052050"/>
              <a:gd name="connsiteY57" fmla="*/ 4645210 h 11309350"/>
              <a:gd name="connsiteX58" fmla="*/ 8314816 w 10052050"/>
              <a:gd name="connsiteY58" fmla="*/ 4590388 h 11309350"/>
              <a:gd name="connsiteX59" fmla="*/ 8358664 w 10052050"/>
              <a:gd name="connsiteY59" fmla="*/ 4537591 h 11309350"/>
              <a:gd name="connsiteX60" fmla="*/ 8404880 w 10052050"/>
              <a:gd name="connsiteY60" fmla="*/ 4486902 h 11309350"/>
              <a:gd name="connsiteX61" fmla="*/ 8453372 w 10052050"/>
              <a:gd name="connsiteY61" fmla="*/ 4438408 h 11309350"/>
              <a:gd name="connsiteX62" fmla="*/ 8504062 w 10052050"/>
              <a:gd name="connsiteY62" fmla="*/ 4392193 h 11309350"/>
              <a:gd name="connsiteX63" fmla="*/ 8556858 w 10052050"/>
              <a:gd name="connsiteY63" fmla="*/ 4348344 h 11309350"/>
              <a:gd name="connsiteX64" fmla="*/ 8611784 w 10052050"/>
              <a:gd name="connsiteY64" fmla="*/ 4306875 h 11309350"/>
              <a:gd name="connsiteX65" fmla="*/ 8668444 w 10052050"/>
              <a:gd name="connsiteY65" fmla="*/ 4268082 h 11309350"/>
              <a:gd name="connsiteX66" fmla="*/ 8727060 w 10052050"/>
              <a:gd name="connsiteY66" fmla="*/ 4231838 h 11309350"/>
              <a:gd name="connsiteX67" fmla="*/ 8787444 w 10052050"/>
              <a:gd name="connsiteY67" fmla="*/ 4198298 h 11309350"/>
              <a:gd name="connsiteX68" fmla="*/ 8849516 w 10052050"/>
              <a:gd name="connsiteY68" fmla="*/ 4167550 h 11309350"/>
              <a:gd name="connsiteX69" fmla="*/ 8913184 w 10052050"/>
              <a:gd name="connsiteY69" fmla="*/ 4139676 h 11309350"/>
              <a:gd name="connsiteX70" fmla="*/ 8978366 w 10052050"/>
              <a:gd name="connsiteY70" fmla="*/ 4114764 h 11309350"/>
              <a:gd name="connsiteX71" fmla="*/ 9044978 w 10052050"/>
              <a:gd name="connsiteY71" fmla="*/ 4092898 h 11309350"/>
              <a:gd name="connsiteX72" fmla="*/ 9112932 w 10052050"/>
              <a:gd name="connsiteY72" fmla="*/ 4074161 h 11309350"/>
              <a:gd name="connsiteX73" fmla="*/ 9182146 w 10052050"/>
              <a:gd name="connsiteY73" fmla="*/ 4058641 h 11309350"/>
              <a:gd name="connsiteX74" fmla="*/ 9252534 w 10052050"/>
              <a:gd name="connsiteY74" fmla="*/ 4046420 h 11309350"/>
              <a:gd name="connsiteX75" fmla="*/ 9324010 w 10052050"/>
              <a:gd name="connsiteY75" fmla="*/ 4037587 h 11309350"/>
              <a:gd name="connsiteX76" fmla="*/ 9396488 w 10052050"/>
              <a:gd name="connsiteY76" fmla="*/ 4032224 h 11309350"/>
              <a:gd name="connsiteX77" fmla="*/ 9469886 w 10052050"/>
              <a:gd name="connsiteY77" fmla="*/ 4030418 h 11309350"/>
              <a:gd name="connsiteX78" fmla="*/ 6014784 w 10052050"/>
              <a:gd name="connsiteY78" fmla="*/ 3551688 h 11309350"/>
              <a:gd name="connsiteX79" fmla="*/ 5940028 w 10052050"/>
              <a:gd name="connsiteY79" fmla="*/ 3553100 h 11309350"/>
              <a:gd name="connsiteX80" fmla="*/ 5865975 w 10052050"/>
              <a:gd name="connsiteY80" fmla="*/ 3557301 h 11309350"/>
              <a:gd name="connsiteX81" fmla="*/ 5792676 w 10052050"/>
              <a:gd name="connsiteY81" fmla="*/ 3564242 h 11309350"/>
              <a:gd name="connsiteX82" fmla="*/ 5720180 w 10052050"/>
              <a:gd name="connsiteY82" fmla="*/ 3573871 h 11309350"/>
              <a:gd name="connsiteX83" fmla="*/ 5648541 w 10052050"/>
              <a:gd name="connsiteY83" fmla="*/ 3586138 h 11309350"/>
              <a:gd name="connsiteX84" fmla="*/ 5577807 w 10052050"/>
              <a:gd name="connsiteY84" fmla="*/ 3600991 h 11309350"/>
              <a:gd name="connsiteX85" fmla="*/ 5508031 w 10052050"/>
              <a:gd name="connsiteY85" fmla="*/ 3618379 h 11309350"/>
              <a:gd name="connsiteX86" fmla="*/ 5439264 w 10052050"/>
              <a:gd name="connsiteY86" fmla="*/ 3638252 h 11309350"/>
              <a:gd name="connsiteX87" fmla="*/ 5371555 w 10052050"/>
              <a:gd name="connsiteY87" fmla="*/ 3660557 h 11309350"/>
              <a:gd name="connsiteX88" fmla="*/ 5304956 w 10052050"/>
              <a:gd name="connsiteY88" fmla="*/ 3685247 h 11309350"/>
              <a:gd name="connsiteX89" fmla="*/ 5239518 w 10052050"/>
              <a:gd name="connsiteY89" fmla="*/ 3712266 h 11309350"/>
              <a:gd name="connsiteX90" fmla="*/ 5175290 w 10052050"/>
              <a:gd name="connsiteY90" fmla="*/ 3741568 h 11309350"/>
              <a:gd name="connsiteX91" fmla="*/ 5112327 w 10052050"/>
              <a:gd name="connsiteY91" fmla="*/ 3773099 h 11309350"/>
              <a:gd name="connsiteX92" fmla="*/ 5050676 w 10052050"/>
              <a:gd name="connsiteY92" fmla="*/ 3806809 h 11309350"/>
              <a:gd name="connsiteX93" fmla="*/ 4990392 w 10052050"/>
              <a:gd name="connsiteY93" fmla="*/ 3842648 h 11309350"/>
              <a:gd name="connsiteX94" fmla="*/ 4931522 w 10052050"/>
              <a:gd name="connsiteY94" fmla="*/ 3880564 h 11309350"/>
              <a:gd name="connsiteX95" fmla="*/ 4874117 w 10052050"/>
              <a:gd name="connsiteY95" fmla="*/ 3920505 h 11309350"/>
              <a:gd name="connsiteX96" fmla="*/ 4818230 w 10052050"/>
              <a:gd name="connsiteY96" fmla="*/ 3962423 h 11309350"/>
              <a:gd name="connsiteX97" fmla="*/ 4763913 w 10052050"/>
              <a:gd name="connsiteY97" fmla="*/ 4006264 h 11309350"/>
              <a:gd name="connsiteX98" fmla="*/ 4711212 w 10052050"/>
              <a:gd name="connsiteY98" fmla="*/ 4051980 h 11309350"/>
              <a:gd name="connsiteX99" fmla="*/ 4660183 w 10052050"/>
              <a:gd name="connsiteY99" fmla="*/ 4099517 h 11309350"/>
              <a:gd name="connsiteX100" fmla="*/ 4610873 w 10052050"/>
              <a:gd name="connsiteY100" fmla="*/ 4148826 h 11309350"/>
              <a:gd name="connsiteX101" fmla="*/ 4563338 w 10052050"/>
              <a:gd name="connsiteY101" fmla="*/ 4199857 h 11309350"/>
              <a:gd name="connsiteX102" fmla="*/ 4517622 w 10052050"/>
              <a:gd name="connsiteY102" fmla="*/ 4252556 h 11309350"/>
              <a:gd name="connsiteX103" fmla="*/ 4473730 w 10052050"/>
              <a:gd name="connsiteY103" fmla="*/ 4306944 h 11309350"/>
              <a:gd name="connsiteX104" fmla="*/ 4431865 w 10052050"/>
              <a:gd name="connsiteY104" fmla="*/ 4362762 h 11309350"/>
              <a:gd name="connsiteX105" fmla="*/ 4391924 w 10052050"/>
              <a:gd name="connsiteY105" fmla="*/ 4420166 h 11309350"/>
              <a:gd name="connsiteX106" fmla="*/ 4354009 w 10052050"/>
              <a:gd name="connsiteY106" fmla="*/ 4479037 h 11309350"/>
              <a:gd name="connsiteX107" fmla="*/ 4318172 w 10052050"/>
              <a:gd name="connsiteY107" fmla="*/ 4539323 h 11309350"/>
              <a:gd name="connsiteX108" fmla="*/ 4284462 w 10052050"/>
              <a:gd name="connsiteY108" fmla="*/ 4600973 h 11309350"/>
              <a:gd name="connsiteX109" fmla="*/ 4252932 w 10052050"/>
              <a:gd name="connsiteY109" fmla="*/ 4663935 h 11309350"/>
              <a:gd name="connsiteX110" fmla="*/ 4223630 w 10052050"/>
              <a:gd name="connsiteY110" fmla="*/ 4728161 h 11309350"/>
              <a:gd name="connsiteX111" fmla="*/ 4196611 w 10052050"/>
              <a:gd name="connsiteY111" fmla="*/ 4793601 h 11309350"/>
              <a:gd name="connsiteX112" fmla="*/ 4171923 w 10052050"/>
              <a:gd name="connsiteY112" fmla="*/ 4860198 h 11309350"/>
              <a:gd name="connsiteX113" fmla="*/ 4149618 w 10052050"/>
              <a:gd name="connsiteY113" fmla="*/ 4927907 h 11309350"/>
              <a:gd name="connsiteX114" fmla="*/ 4129746 w 10052050"/>
              <a:gd name="connsiteY114" fmla="*/ 4996674 h 11309350"/>
              <a:gd name="connsiteX115" fmla="*/ 4112359 w 10052050"/>
              <a:gd name="connsiteY115" fmla="*/ 5066449 h 11309350"/>
              <a:gd name="connsiteX116" fmla="*/ 4097506 w 10052050"/>
              <a:gd name="connsiteY116" fmla="*/ 5137181 h 11309350"/>
              <a:gd name="connsiteX117" fmla="*/ 4085240 w 10052050"/>
              <a:gd name="connsiteY117" fmla="*/ 5208819 h 11309350"/>
              <a:gd name="connsiteX118" fmla="*/ 4075611 w 10052050"/>
              <a:gd name="connsiteY118" fmla="*/ 5281312 h 11309350"/>
              <a:gd name="connsiteX119" fmla="*/ 4068692 w 10052050"/>
              <a:gd name="connsiteY119" fmla="*/ 5354376 h 11309350"/>
              <a:gd name="connsiteX120" fmla="*/ 4064469 w 10052050"/>
              <a:gd name="connsiteY120" fmla="*/ 5428662 h 11309350"/>
              <a:gd name="connsiteX121" fmla="*/ 4063057 w 10052050"/>
              <a:gd name="connsiteY121" fmla="*/ 5503415 h 11309350"/>
              <a:gd name="connsiteX122" fmla="*/ 4541786 w 10052050"/>
              <a:gd name="connsiteY122" fmla="*/ 5503415 h 11309350"/>
              <a:gd name="connsiteX123" fmla="*/ 4543593 w 10052050"/>
              <a:gd name="connsiteY123" fmla="*/ 5430017 h 11309350"/>
              <a:gd name="connsiteX124" fmla="*/ 4548956 w 10052050"/>
              <a:gd name="connsiteY124" fmla="*/ 5357539 h 11309350"/>
              <a:gd name="connsiteX125" fmla="*/ 4557789 w 10052050"/>
              <a:gd name="connsiteY125" fmla="*/ 5286063 h 11309350"/>
              <a:gd name="connsiteX126" fmla="*/ 4570010 w 10052050"/>
              <a:gd name="connsiteY126" fmla="*/ 5215675 h 11309350"/>
              <a:gd name="connsiteX127" fmla="*/ 4585530 w 10052050"/>
              <a:gd name="connsiteY127" fmla="*/ 5146461 h 11309350"/>
              <a:gd name="connsiteX128" fmla="*/ 4604266 w 10052050"/>
              <a:gd name="connsiteY128" fmla="*/ 5078507 h 11309350"/>
              <a:gd name="connsiteX129" fmla="*/ 4626133 w 10052050"/>
              <a:gd name="connsiteY129" fmla="*/ 5011895 h 11309350"/>
              <a:gd name="connsiteX130" fmla="*/ 4651045 w 10052050"/>
              <a:gd name="connsiteY130" fmla="*/ 4946713 h 11309350"/>
              <a:gd name="connsiteX131" fmla="*/ 4678919 w 10052050"/>
              <a:gd name="connsiteY131" fmla="*/ 4883045 h 11309350"/>
              <a:gd name="connsiteX132" fmla="*/ 4709667 w 10052050"/>
              <a:gd name="connsiteY132" fmla="*/ 4820974 h 11309350"/>
              <a:gd name="connsiteX133" fmla="*/ 4743207 w 10052050"/>
              <a:gd name="connsiteY133" fmla="*/ 4760589 h 11309350"/>
              <a:gd name="connsiteX134" fmla="*/ 4779451 w 10052050"/>
              <a:gd name="connsiteY134" fmla="*/ 4701973 h 11309350"/>
              <a:gd name="connsiteX135" fmla="*/ 4818314 w 10052050"/>
              <a:gd name="connsiteY135" fmla="*/ 4645210 h 11309350"/>
              <a:gd name="connsiteX136" fmla="*/ 4859714 w 10052050"/>
              <a:gd name="connsiteY136" fmla="*/ 4590388 h 11309350"/>
              <a:gd name="connsiteX137" fmla="*/ 4903562 w 10052050"/>
              <a:gd name="connsiteY137" fmla="*/ 4537591 h 11309350"/>
              <a:gd name="connsiteX138" fmla="*/ 4949777 w 10052050"/>
              <a:gd name="connsiteY138" fmla="*/ 4486902 h 11309350"/>
              <a:gd name="connsiteX139" fmla="*/ 4998271 w 10052050"/>
              <a:gd name="connsiteY139" fmla="*/ 4438408 h 11309350"/>
              <a:gd name="connsiteX140" fmla="*/ 5048960 w 10052050"/>
              <a:gd name="connsiteY140" fmla="*/ 4392193 h 11309350"/>
              <a:gd name="connsiteX141" fmla="*/ 5101757 w 10052050"/>
              <a:gd name="connsiteY141" fmla="*/ 4348344 h 11309350"/>
              <a:gd name="connsiteX142" fmla="*/ 5156681 w 10052050"/>
              <a:gd name="connsiteY142" fmla="*/ 4306875 h 11309350"/>
              <a:gd name="connsiteX143" fmla="*/ 5213342 w 10052050"/>
              <a:gd name="connsiteY143" fmla="*/ 4268082 h 11309350"/>
              <a:gd name="connsiteX144" fmla="*/ 5271958 w 10052050"/>
              <a:gd name="connsiteY144" fmla="*/ 4231838 h 11309350"/>
              <a:gd name="connsiteX145" fmla="*/ 5332343 w 10052050"/>
              <a:gd name="connsiteY145" fmla="*/ 4198298 h 11309350"/>
              <a:gd name="connsiteX146" fmla="*/ 5394414 w 10052050"/>
              <a:gd name="connsiteY146" fmla="*/ 4167550 h 11309350"/>
              <a:gd name="connsiteX147" fmla="*/ 5458082 w 10052050"/>
              <a:gd name="connsiteY147" fmla="*/ 4139676 h 11309350"/>
              <a:gd name="connsiteX148" fmla="*/ 5523264 w 10052050"/>
              <a:gd name="connsiteY148" fmla="*/ 4114764 h 11309350"/>
              <a:gd name="connsiteX149" fmla="*/ 5589876 w 10052050"/>
              <a:gd name="connsiteY149" fmla="*/ 4092897 h 11309350"/>
              <a:gd name="connsiteX150" fmla="*/ 5657830 w 10052050"/>
              <a:gd name="connsiteY150" fmla="*/ 4074161 h 11309350"/>
              <a:gd name="connsiteX151" fmla="*/ 5727044 w 10052050"/>
              <a:gd name="connsiteY151" fmla="*/ 4058641 h 11309350"/>
              <a:gd name="connsiteX152" fmla="*/ 5797432 w 10052050"/>
              <a:gd name="connsiteY152" fmla="*/ 4046420 h 11309350"/>
              <a:gd name="connsiteX153" fmla="*/ 5868908 w 10052050"/>
              <a:gd name="connsiteY153" fmla="*/ 4037587 h 11309350"/>
              <a:gd name="connsiteX154" fmla="*/ 5941386 w 10052050"/>
              <a:gd name="connsiteY154" fmla="*/ 4032224 h 11309350"/>
              <a:gd name="connsiteX155" fmla="*/ 6014784 w 10052050"/>
              <a:gd name="connsiteY155" fmla="*/ 4030417 h 11309350"/>
              <a:gd name="connsiteX156" fmla="*/ 9469886 w 10052050"/>
              <a:gd name="connsiteY156" fmla="*/ 2557420 h 11309350"/>
              <a:gd name="connsiteX157" fmla="*/ 9395142 w 10052050"/>
              <a:gd name="connsiteY157" fmla="*/ 2558356 h 11309350"/>
              <a:gd name="connsiteX158" fmla="*/ 9320846 w 10052050"/>
              <a:gd name="connsiteY158" fmla="*/ 2561145 h 11309350"/>
              <a:gd name="connsiteX159" fmla="*/ 9247028 w 10052050"/>
              <a:gd name="connsiteY159" fmla="*/ 2565766 h 11309350"/>
              <a:gd name="connsiteX160" fmla="*/ 9173704 w 10052050"/>
              <a:gd name="connsiteY160" fmla="*/ 2572199 h 11309350"/>
              <a:gd name="connsiteX161" fmla="*/ 9100898 w 10052050"/>
              <a:gd name="connsiteY161" fmla="*/ 2580420 h 11309350"/>
              <a:gd name="connsiteX162" fmla="*/ 9028636 w 10052050"/>
              <a:gd name="connsiteY162" fmla="*/ 2590406 h 11309350"/>
              <a:gd name="connsiteX163" fmla="*/ 8956934 w 10052050"/>
              <a:gd name="connsiteY163" fmla="*/ 2602135 h 11309350"/>
              <a:gd name="connsiteX164" fmla="*/ 8885818 w 10052050"/>
              <a:gd name="connsiteY164" fmla="*/ 2615586 h 11309350"/>
              <a:gd name="connsiteX165" fmla="*/ 8815310 w 10052050"/>
              <a:gd name="connsiteY165" fmla="*/ 2630736 h 11309350"/>
              <a:gd name="connsiteX166" fmla="*/ 8745434 w 10052050"/>
              <a:gd name="connsiteY166" fmla="*/ 2647562 h 11309350"/>
              <a:gd name="connsiteX167" fmla="*/ 8676206 w 10052050"/>
              <a:gd name="connsiteY167" fmla="*/ 2666043 h 11309350"/>
              <a:gd name="connsiteX168" fmla="*/ 8607656 w 10052050"/>
              <a:gd name="connsiteY168" fmla="*/ 2686156 h 11309350"/>
              <a:gd name="connsiteX169" fmla="*/ 8539802 w 10052050"/>
              <a:gd name="connsiteY169" fmla="*/ 2707879 h 11309350"/>
              <a:gd name="connsiteX170" fmla="*/ 8472666 w 10052050"/>
              <a:gd name="connsiteY170" fmla="*/ 2731189 h 11309350"/>
              <a:gd name="connsiteX171" fmla="*/ 8406272 w 10052050"/>
              <a:gd name="connsiteY171" fmla="*/ 2756065 h 11309350"/>
              <a:gd name="connsiteX172" fmla="*/ 8340642 w 10052050"/>
              <a:gd name="connsiteY172" fmla="*/ 2782483 h 11309350"/>
              <a:gd name="connsiteX173" fmla="*/ 8275798 w 10052050"/>
              <a:gd name="connsiteY173" fmla="*/ 2810422 h 11309350"/>
              <a:gd name="connsiteX174" fmla="*/ 8211760 w 10052050"/>
              <a:gd name="connsiteY174" fmla="*/ 2839860 h 11309350"/>
              <a:gd name="connsiteX175" fmla="*/ 8148554 w 10052050"/>
              <a:gd name="connsiteY175" fmla="*/ 2870773 h 11309350"/>
              <a:gd name="connsiteX176" fmla="*/ 8086202 w 10052050"/>
              <a:gd name="connsiteY176" fmla="*/ 2903142 h 11309350"/>
              <a:gd name="connsiteX177" fmla="*/ 8024722 w 10052050"/>
              <a:gd name="connsiteY177" fmla="*/ 2936942 h 11309350"/>
              <a:gd name="connsiteX178" fmla="*/ 7964142 w 10052050"/>
              <a:gd name="connsiteY178" fmla="*/ 2972150 h 11309350"/>
              <a:gd name="connsiteX179" fmla="*/ 7904480 w 10052050"/>
              <a:gd name="connsiteY179" fmla="*/ 3008747 h 11309350"/>
              <a:gd name="connsiteX180" fmla="*/ 7845758 w 10052050"/>
              <a:gd name="connsiteY180" fmla="*/ 3046707 h 11309350"/>
              <a:gd name="connsiteX181" fmla="*/ 7788004 w 10052050"/>
              <a:gd name="connsiteY181" fmla="*/ 3086012 h 11309350"/>
              <a:gd name="connsiteX182" fmla="*/ 7731232 w 10052050"/>
              <a:gd name="connsiteY182" fmla="*/ 3126635 h 11309350"/>
              <a:gd name="connsiteX183" fmla="*/ 7675470 w 10052050"/>
              <a:gd name="connsiteY183" fmla="*/ 3168557 h 11309350"/>
              <a:gd name="connsiteX184" fmla="*/ 7620742 w 10052050"/>
              <a:gd name="connsiteY184" fmla="*/ 3211755 h 11309350"/>
              <a:gd name="connsiteX185" fmla="*/ 7567064 w 10052050"/>
              <a:gd name="connsiteY185" fmla="*/ 3256205 h 11309350"/>
              <a:gd name="connsiteX186" fmla="*/ 7514462 w 10052050"/>
              <a:gd name="connsiteY186" fmla="*/ 3301888 h 11309350"/>
              <a:gd name="connsiteX187" fmla="*/ 7462956 w 10052050"/>
              <a:gd name="connsiteY187" fmla="*/ 3348780 h 11309350"/>
              <a:gd name="connsiteX188" fmla="*/ 7412572 w 10052050"/>
              <a:gd name="connsiteY188" fmla="*/ 3396858 h 11309350"/>
              <a:gd name="connsiteX189" fmla="*/ 7363328 w 10052050"/>
              <a:gd name="connsiteY189" fmla="*/ 3446101 h 11309350"/>
              <a:gd name="connsiteX190" fmla="*/ 7315250 w 10052050"/>
              <a:gd name="connsiteY190" fmla="*/ 3496486 h 11309350"/>
              <a:gd name="connsiteX191" fmla="*/ 7268360 w 10052050"/>
              <a:gd name="connsiteY191" fmla="*/ 3547991 h 11309350"/>
              <a:gd name="connsiteX192" fmla="*/ 7222676 w 10052050"/>
              <a:gd name="connsiteY192" fmla="*/ 3600593 h 11309350"/>
              <a:gd name="connsiteX193" fmla="*/ 7178226 w 10052050"/>
              <a:gd name="connsiteY193" fmla="*/ 3654270 h 11309350"/>
              <a:gd name="connsiteX194" fmla="*/ 7135028 w 10052050"/>
              <a:gd name="connsiteY194" fmla="*/ 3709000 h 11309350"/>
              <a:gd name="connsiteX195" fmla="*/ 7093106 w 10052050"/>
              <a:gd name="connsiteY195" fmla="*/ 3764762 h 11309350"/>
              <a:gd name="connsiteX196" fmla="*/ 7052482 w 10052050"/>
              <a:gd name="connsiteY196" fmla="*/ 3821533 h 11309350"/>
              <a:gd name="connsiteX197" fmla="*/ 7013178 w 10052050"/>
              <a:gd name="connsiteY197" fmla="*/ 3879288 h 11309350"/>
              <a:gd name="connsiteX198" fmla="*/ 6975102 w 10052050"/>
              <a:gd name="connsiteY198" fmla="*/ 3938196 h 11309350"/>
              <a:gd name="connsiteX199" fmla="*/ 6938622 w 10052050"/>
              <a:gd name="connsiteY199" fmla="*/ 3997670 h 11309350"/>
              <a:gd name="connsiteX200" fmla="*/ 6903412 w 10052050"/>
              <a:gd name="connsiteY200" fmla="*/ 4058251 h 11309350"/>
              <a:gd name="connsiteX201" fmla="*/ 6869612 w 10052050"/>
              <a:gd name="connsiteY201" fmla="*/ 4119730 h 11309350"/>
              <a:gd name="connsiteX202" fmla="*/ 6837244 w 10052050"/>
              <a:gd name="connsiteY202" fmla="*/ 4182084 h 11309350"/>
              <a:gd name="connsiteX203" fmla="*/ 6806330 w 10052050"/>
              <a:gd name="connsiteY203" fmla="*/ 4245290 h 11309350"/>
              <a:gd name="connsiteX204" fmla="*/ 6776894 w 10052050"/>
              <a:gd name="connsiteY204" fmla="*/ 4309327 h 11309350"/>
              <a:gd name="connsiteX205" fmla="*/ 6748954 w 10052050"/>
              <a:gd name="connsiteY205" fmla="*/ 4374171 h 11309350"/>
              <a:gd name="connsiteX206" fmla="*/ 6722536 w 10052050"/>
              <a:gd name="connsiteY206" fmla="*/ 4439802 h 11309350"/>
              <a:gd name="connsiteX207" fmla="*/ 6697660 w 10052050"/>
              <a:gd name="connsiteY207" fmla="*/ 4506196 h 11309350"/>
              <a:gd name="connsiteX208" fmla="*/ 6674350 w 10052050"/>
              <a:gd name="connsiteY208" fmla="*/ 4573331 h 11309350"/>
              <a:gd name="connsiteX209" fmla="*/ 6652627 w 10052050"/>
              <a:gd name="connsiteY209" fmla="*/ 4641185 h 11309350"/>
              <a:gd name="connsiteX210" fmla="*/ 6632514 w 10052050"/>
              <a:gd name="connsiteY210" fmla="*/ 4709736 h 11309350"/>
              <a:gd name="connsiteX211" fmla="*/ 6614033 w 10052050"/>
              <a:gd name="connsiteY211" fmla="*/ 4778962 h 11309350"/>
              <a:gd name="connsiteX212" fmla="*/ 6597207 w 10052050"/>
              <a:gd name="connsiteY212" fmla="*/ 4848840 h 11309350"/>
              <a:gd name="connsiteX213" fmla="*/ 6582057 w 10052050"/>
              <a:gd name="connsiteY213" fmla="*/ 4919347 h 11309350"/>
              <a:gd name="connsiteX214" fmla="*/ 6568606 w 10052050"/>
              <a:gd name="connsiteY214" fmla="*/ 4990463 h 11309350"/>
              <a:gd name="connsiteX215" fmla="*/ 6556877 w 10052050"/>
              <a:gd name="connsiteY215" fmla="*/ 5062164 h 11309350"/>
              <a:gd name="connsiteX216" fmla="*/ 6546891 w 10052050"/>
              <a:gd name="connsiteY216" fmla="*/ 5134428 h 11309350"/>
              <a:gd name="connsiteX217" fmla="*/ 6538670 w 10052050"/>
              <a:gd name="connsiteY217" fmla="*/ 5207233 h 11309350"/>
              <a:gd name="connsiteX218" fmla="*/ 6532237 w 10052050"/>
              <a:gd name="connsiteY218" fmla="*/ 5280556 h 11309350"/>
              <a:gd name="connsiteX219" fmla="*/ 6527616 w 10052050"/>
              <a:gd name="connsiteY219" fmla="*/ 5354376 h 11309350"/>
              <a:gd name="connsiteX220" fmla="*/ 6524827 w 10052050"/>
              <a:gd name="connsiteY220" fmla="*/ 5428662 h 11309350"/>
              <a:gd name="connsiteX221" fmla="*/ 6523892 w 10052050"/>
              <a:gd name="connsiteY221" fmla="*/ 5503415 h 11309350"/>
              <a:gd name="connsiteX222" fmla="*/ 7002622 w 10052050"/>
              <a:gd name="connsiteY222" fmla="*/ 5503415 h 11309350"/>
              <a:gd name="connsiteX223" fmla="*/ 7003706 w 10052050"/>
              <a:gd name="connsiteY223" fmla="*/ 5430017 h 11309350"/>
              <a:gd name="connsiteX224" fmla="*/ 7006904 w 10052050"/>
              <a:gd name="connsiteY224" fmla="*/ 5357539 h 11309350"/>
              <a:gd name="connsiteX225" fmla="*/ 7012360 w 10052050"/>
              <a:gd name="connsiteY225" fmla="*/ 5283183 h 11309350"/>
              <a:gd name="connsiteX226" fmla="*/ 7019854 w 10052050"/>
              <a:gd name="connsiteY226" fmla="*/ 5210922 h 11309350"/>
              <a:gd name="connsiteX227" fmla="*/ 7029420 w 10052050"/>
              <a:gd name="connsiteY227" fmla="*/ 5139289 h 11309350"/>
              <a:gd name="connsiteX228" fmla="*/ 7041028 w 10052050"/>
              <a:gd name="connsiteY228" fmla="*/ 5068312 h 11309350"/>
              <a:gd name="connsiteX229" fmla="*/ 7054644 w 10052050"/>
              <a:gd name="connsiteY229" fmla="*/ 4998025 h 11309350"/>
              <a:gd name="connsiteX230" fmla="*/ 7070382 w 10052050"/>
              <a:gd name="connsiteY230" fmla="*/ 4927907 h 11309350"/>
              <a:gd name="connsiteX231" fmla="*/ 7087788 w 10052050"/>
              <a:gd name="connsiteY231" fmla="*/ 4859634 h 11309350"/>
              <a:gd name="connsiteX232" fmla="*/ 7107250 w 10052050"/>
              <a:gd name="connsiteY232" fmla="*/ 4791595 h 11309350"/>
              <a:gd name="connsiteX233" fmla="*/ 7128604 w 10052050"/>
              <a:gd name="connsiteY233" fmla="*/ 4724367 h 11309350"/>
              <a:gd name="connsiteX234" fmla="*/ 7151812 w 10052050"/>
              <a:gd name="connsiteY234" fmla="*/ 4657979 h 11309350"/>
              <a:gd name="connsiteX235" fmla="*/ 7176848 w 10052050"/>
              <a:gd name="connsiteY235" fmla="*/ 4592466 h 11309350"/>
              <a:gd name="connsiteX236" fmla="*/ 7203678 w 10052050"/>
              <a:gd name="connsiteY236" fmla="*/ 4527855 h 11309350"/>
              <a:gd name="connsiteX237" fmla="*/ 7232274 w 10052050"/>
              <a:gd name="connsiteY237" fmla="*/ 4464178 h 11309350"/>
              <a:gd name="connsiteX238" fmla="*/ 7262600 w 10052050"/>
              <a:gd name="connsiteY238" fmla="*/ 4401466 h 11309350"/>
              <a:gd name="connsiteX239" fmla="*/ 7294632 w 10052050"/>
              <a:gd name="connsiteY239" fmla="*/ 4339749 h 11309350"/>
              <a:gd name="connsiteX240" fmla="*/ 7328336 w 10052050"/>
              <a:gd name="connsiteY240" fmla="*/ 4279060 h 11309350"/>
              <a:gd name="connsiteX241" fmla="*/ 7363682 w 10052050"/>
              <a:gd name="connsiteY241" fmla="*/ 4219427 h 11309350"/>
              <a:gd name="connsiteX242" fmla="*/ 7400636 w 10052050"/>
              <a:gd name="connsiteY242" fmla="*/ 4160881 h 11309350"/>
              <a:gd name="connsiteX243" fmla="*/ 7439174 w 10052050"/>
              <a:gd name="connsiteY243" fmla="*/ 4103456 h 11309350"/>
              <a:gd name="connsiteX244" fmla="*/ 7479258 w 10052050"/>
              <a:gd name="connsiteY244" fmla="*/ 4047179 h 11309350"/>
              <a:gd name="connsiteX245" fmla="*/ 7520862 w 10052050"/>
              <a:gd name="connsiteY245" fmla="*/ 3992082 h 11309350"/>
              <a:gd name="connsiteX246" fmla="*/ 7564112 w 10052050"/>
              <a:gd name="connsiteY246" fmla="*/ 3938008 h 11309350"/>
              <a:gd name="connsiteX247" fmla="*/ 7608502 w 10052050"/>
              <a:gd name="connsiteY247" fmla="*/ 3885552 h 11309350"/>
              <a:gd name="connsiteX248" fmla="*/ 7654478 w 10052050"/>
              <a:gd name="connsiteY248" fmla="*/ 3834179 h 11309350"/>
              <a:gd name="connsiteX249" fmla="*/ 7701848 w 10052050"/>
              <a:gd name="connsiteY249" fmla="*/ 3784111 h 11309350"/>
              <a:gd name="connsiteX250" fmla="*/ 7750582 w 10052050"/>
              <a:gd name="connsiteY250" fmla="*/ 3735377 h 11309350"/>
              <a:gd name="connsiteX251" fmla="*/ 7800650 w 10052050"/>
              <a:gd name="connsiteY251" fmla="*/ 3688006 h 11309350"/>
              <a:gd name="connsiteX252" fmla="*/ 7852022 w 10052050"/>
              <a:gd name="connsiteY252" fmla="*/ 3642031 h 11309350"/>
              <a:gd name="connsiteX253" fmla="*/ 7904666 w 10052050"/>
              <a:gd name="connsiteY253" fmla="*/ 3597484 h 11309350"/>
              <a:gd name="connsiteX254" fmla="*/ 7958552 w 10052050"/>
              <a:gd name="connsiteY254" fmla="*/ 3554392 h 11309350"/>
              <a:gd name="connsiteX255" fmla="*/ 8013650 w 10052050"/>
              <a:gd name="connsiteY255" fmla="*/ 3512788 h 11309350"/>
              <a:gd name="connsiteX256" fmla="*/ 8069926 w 10052050"/>
              <a:gd name="connsiteY256" fmla="*/ 3472703 h 11309350"/>
              <a:gd name="connsiteX257" fmla="*/ 8127352 w 10052050"/>
              <a:gd name="connsiteY257" fmla="*/ 3434166 h 11309350"/>
              <a:gd name="connsiteX258" fmla="*/ 8185898 w 10052050"/>
              <a:gd name="connsiteY258" fmla="*/ 3397212 h 11309350"/>
              <a:gd name="connsiteX259" fmla="*/ 8245530 w 10052050"/>
              <a:gd name="connsiteY259" fmla="*/ 3361865 h 11309350"/>
              <a:gd name="connsiteX260" fmla="*/ 8306220 w 10052050"/>
              <a:gd name="connsiteY260" fmla="*/ 3328162 h 11309350"/>
              <a:gd name="connsiteX261" fmla="*/ 8367936 w 10052050"/>
              <a:gd name="connsiteY261" fmla="*/ 3296130 h 11309350"/>
              <a:gd name="connsiteX262" fmla="*/ 8430648 w 10052050"/>
              <a:gd name="connsiteY262" fmla="*/ 3265802 h 11309350"/>
              <a:gd name="connsiteX263" fmla="*/ 8494326 w 10052050"/>
              <a:gd name="connsiteY263" fmla="*/ 3237207 h 11309350"/>
              <a:gd name="connsiteX264" fmla="*/ 8558936 w 10052050"/>
              <a:gd name="connsiteY264" fmla="*/ 3210377 h 11309350"/>
              <a:gd name="connsiteX265" fmla="*/ 8624450 w 10052050"/>
              <a:gd name="connsiteY265" fmla="*/ 3185342 h 11309350"/>
              <a:gd name="connsiteX266" fmla="*/ 8690838 w 10052050"/>
              <a:gd name="connsiteY266" fmla="*/ 3162134 h 11309350"/>
              <a:gd name="connsiteX267" fmla="*/ 8758066 w 10052050"/>
              <a:gd name="connsiteY267" fmla="*/ 3140780 h 11309350"/>
              <a:gd name="connsiteX268" fmla="*/ 8826106 w 10052050"/>
              <a:gd name="connsiteY268" fmla="*/ 3121316 h 11309350"/>
              <a:gd name="connsiteX269" fmla="*/ 8894926 w 10052050"/>
              <a:gd name="connsiteY269" fmla="*/ 3103770 h 11309350"/>
              <a:gd name="connsiteX270" fmla="*/ 8964496 w 10052050"/>
              <a:gd name="connsiteY270" fmla="*/ 3088174 h 11309350"/>
              <a:gd name="connsiteX271" fmla="*/ 9034784 w 10052050"/>
              <a:gd name="connsiteY271" fmla="*/ 3074556 h 11309350"/>
              <a:gd name="connsiteX272" fmla="*/ 9105760 w 10052050"/>
              <a:gd name="connsiteY272" fmla="*/ 3062949 h 11309350"/>
              <a:gd name="connsiteX273" fmla="*/ 9177394 w 10052050"/>
              <a:gd name="connsiteY273" fmla="*/ 3053383 h 11309350"/>
              <a:gd name="connsiteX274" fmla="*/ 9249654 w 10052050"/>
              <a:gd name="connsiteY274" fmla="*/ 3045890 h 11309350"/>
              <a:gd name="connsiteX275" fmla="*/ 9322510 w 10052050"/>
              <a:gd name="connsiteY275" fmla="*/ 3040500 h 11309350"/>
              <a:gd name="connsiteX276" fmla="*/ 9395930 w 10052050"/>
              <a:gd name="connsiteY276" fmla="*/ 3037243 h 11309350"/>
              <a:gd name="connsiteX277" fmla="*/ 9469886 w 10052050"/>
              <a:gd name="connsiteY277" fmla="*/ 3036151 h 11309350"/>
              <a:gd name="connsiteX278" fmla="*/ 6014784 w 10052050"/>
              <a:gd name="connsiteY278" fmla="*/ 2557420 h 11309350"/>
              <a:gd name="connsiteX279" fmla="*/ 5940039 w 10052050"/>
              <a:gd name="connsiteY279" fmla="*/ 2558356 h 11309350"/>
              <a:gd name="connsiteX280" fmla="*/ 5865745 w 10052050"/>
              <a:gd name="connsiteY280" fmla="*/ 2561145 h 11309350"/>
              <a:gd name="connsiteX281" fmla="*/ 5791925 w 10052050"/>
              <a:gd name="connsiteY281" fmla="*/ 2565766 h 11309350"/>
              <a:gd name="connsiteX282" fmla="*/ 5718602 w 10052050"/>
              <a:gd name="connsiteY282" fmla="*/ 2572198 h 11309350"/>
              <a:gd name="connsiteX283" fmla="*/ 5645797 w 10052050"/>
              <a:gd name="connsiteY283" fmla="*/ 2580420 h 11309350"/>
              <a:gd name="connsiteX284" fmla="*/ 5573533 w 10052050"/>
              <a:gd name="connsiteY284" fmla="*/ 2590406 h 11309350"/>
              <a:gd name="connsiteX285" fmla="*/ 5501832 w 10052050"/>
              <a:gd name="connsiteY285" fmla="*/ 2602135 h 11309350"/>
              <a:gd name="connsiteX286" fmla="*/ 5430716 w 10052050"/>
              <a:gd name="connsiteY286" fmla="*/ 2615586 h 11309350"/>
              <a:gd name="connsiteX287" fmla="*/ 5360209 w 10052050"/>
              <a:gd name="connsiteY287" fmla="*/ 2630736 h 11309350"/>
              <a:gd name="connsiteX288" fmla="*/ 5290331 w 10052050"/>
              <a:gd name="connsiteY288" fmla="*/ 2647562 h 11309350"/>
              <a:gd name="connsiteX289" fmla="*/ 5221105 w 10052050"/>
              <a:gd name="connsiteY289" fmla="*/ 2666043 h 11309350"/>
              <a:gd name="connsiteX290" fmla="*/ 5152554 w 10052050"/>
              <a:gd name="connsiteY290" fmla="*/ 2686156 h 11309350"/>
              <a:gd name="connsiteX291" fmla="*/ 5084700 w 10052050"/>
              <a:gd name="connsiteY291" fmla="*/ 2707879 h 11309350"/>
              <a:gd name="connsiteX292" fmla="*/ 5017565 w 10052050"/>
              <a:gd name="connsiteY292" fmla="*/ 2731189 h 11309350"/>
              <a:gd name="connsiteX293" fmla="*/ 4951171 w 10052050"/>
              <a:gd name="connsiteY293" fmla="*/ 2756065 h 11309350"/>
              <a:gd name="connsiteX294" fmla="*/ 4885540 w 10052050"/>
              <a:gd name="connsiteY294" fmla="*/ 2782483 h 11309350"/>
              <a:gd name="connsiteX295" fmla="*/ 4820696 w 10052050"/>
              <a:gd name="connsiteY295" fmla="*/ 2810422 h 11309350"/>
              <a:gd name="connsiteX296" fmla="*/ 4756659 w 10052050"/>
              <a:gd name="connsiteY296" fmla="*/ 2839860 h 11309350"/>
              <a:gd name="connsiteX297" fmla="*/ 4693452 w 10052050"/>
              <a:gd name="connsiteY297" fmla="*/ 2870773 h 11309350"/>
              <a:gd name="connsiteX298" fmla="*/ 4631099 w 10052050"/>
              <a:gd name="connsiteY298" fmla="*/ 2903142 h 11309350"/>
              <a:gd name="connsiteX299" fmla="*/ 4569620 w 10052050"/>
              <a:gd name="connsiteY299" fmla="*/ 2936941 h 11309350"/>
              <a:gd name="connsiteX300" fmla="*/ 4509039 w 10052050"/>
              <a:gd name="connsiteY300" fmla="*/ 2972150 h 11309350"/>
              <a:gd name="connsiteX301" fmla="*/ 4449377 w 10052050"/>
              <a:gd name="connsiteY301" fmla="*/ 3008746 h 11309350"/>
              <a:gd name="connsiteX302" fmla="*/ 4390656 w 10052050"/>
              <a:gd name="connsiteY302" fmla="*/ 3046707 h 11309350"/>
              <a:gd name="connsiteX303" fmla="*/ 4332901 w 10052050"/>
              <a:gd name="connsiteY303" fmla="*/ 3086012 h 11309350"/>
              <a:gd name="connsiteX304" fmla="*/ 4276131 w 10052050"/>
              <a:gd name="connsiteY304" fmla="*/ 3126634 h 11309350"/>
              <a:gd name="connsiteX305" fmla="*/ 4220369 w 10052050"/>
              <a:gd name="connsiteY305" fmla="*/ 3168557 h 11309350"/>
              <a:gd name="connsiteX306" fmla="*/ 4165639 w 10052050"/>
              <a:gd name="connsiteY306" fmla="*/ 3211755 h 11309350"/>
              <a:gd name="connsiteX307" fmla="*/ 4111962 w 10052050"/>
              <a:gd name="connsiteY307" fmla="*/ 3256205 h 11309350"/>
              <a:gd name="connsiteX308" fmla="*/ 4059360 w 10052050"/>
              <a:gd name="connsiteY308" fmla="*/ 3301888 h 11309350"/>
              <a:gd name="connsiteX309" fmla="*/ 4007854 w 10052050"/>
              <a:gd name="connsiteY309" fmla="*/ 3348780 h 11309350"/>
              <a:gd name="connsiteX310" fmla="*/ 3957470 w 10052050"/>
              <a:gd name="connsiteY310" fmla="*/ 3396857 h 11309350"/>
              <a:gd name="connsiteX311" fmla="*/ 3908226 w 10052050"/>
              <a:gd name="connsiteY311" fmla="*/ 3446101 h 11309350"/>
              <a:gd name="connsiteX312" fmla="*/ 3860148 w 10052050"/>
              <a:gd name="connsiteY312" fmla="*/ 3496485 h 11309350"/>
              <a:gd name="connsiteX313" fmla="*/ 3813257 w 10052050"/>
              <a:gd name="connsiteY313" fmla="*/ 3547991 h 11309350"/>
              <a:gd name="connsiteX314" fmla="*/ 3767574 w 10052050"/>
              <a:gd name="connsiteY314" fmla="*/ 3600593 h 11309350"/>
              <a:gd name="connsiteX315" fmla="*/ 3723124 w 10052050"/>
              <a:gd name="connsiteY315" fmla="*/ 3654270 h 11309350"/>
              <a:gd name="connsiteX316" fmla="*/ 3679926 w 10052050"/>
              <a:gd name="connsiteY316" fmla="*/ 3709000 h 11309350"/>
              <a:gd name="connsiteX317" fmla="*/ 3638004 w 10052050"/>
              <a:gd name="connsiteY317" fmla="*/ 3764762 h 11309350"/>
              <a:gd name="connsiteX318" fmla="*/ 3597381 w 10052050"/>
              <a:gd name="connsiteY318" fmla="*/ 3821533 h 11309350"/>
              <a:gd name="connsiteX319" fmla="*/ 3558076 w 10052050"/>
              <a:gd name="connsiteY319" fmla="*/ 3879288 h 11309350"/>
              <a:gd name="connsiteX320" fmla="*/ 3520001 w 10052050"/>
              <a:gd name="connsiteY320" fmla="*/ 3938195 h 11309350"/>
              <a:gd name="connsiteX321" fmla="*/ 3483519 w 10052050"/>
              <a:gd name="connsiteY321" fmla="*/ 3997670 h 11309350"/>
              <a:gd name="connsiteX322" fmla="*/ 3448310 w 10052050"/>
              <a:gd name="connsiteY322" fmla="*/ 4058251 h 11309350"/>
              <a:gd name="connsiteX323" fmla="*/ 3414511 w 10052050"/>
              <a:gd name="connsiteY323" fmla="*/ 4119730 h 11309350"/>
              <a:gd name="connsiteX324" fmla="*/ 3382142 w 10052050"/>
              <a:gd name="connsiteY324" fmla="*/ 4182083 h 11309350"/>
              <a:gd name="connsiteX325" fmla="*/ 3351229 w 10052050"/>
              <a:gd name="connsiteY325" fmla="*/ 4245290 h 11309350"/>
              <a:gd name="connsiteX326" fmla="*/ 3321791 w 10052050"/>
              <a:gd name="connsiteY326" fmla="*/ 4309327 h 11309350"/>
              <a:gd name="connsiteX327" fmla="*/ 3293852 w 10052050"/>
              <a:gd name="connsiteY327" fmla="*/ 4374171 h 11309350"/>
              <a:gd name="connsiteX328" fmla="*/ 3267434 w 10052050"/>
              <a:gd name="connsiteY328" fmla="*/ 4439802 h 11309350"/>
              <a:gd name="connsiteX329" fmla="*/ 3242558 w 10052050"/>
              <a:gd name="connsiteY329" fmla="*/ 4506196 h 11309350"/>
              <a:gd name="connsiteX330" fmla="*/ 3219248 w 10052050"/>
              <a:gd name="connsiteY330" fmla="*/ 4573331 h 11309350"/>
              <a:gd name="connsiteX331" fmla="*/ 3197525 w 10052050"/>
              <a:gd name="connsiteY331" fmla="*/ 4641185 h 11309350"/>
              <a:gd name="connsiteX332" fmla="*/ 3177412 w 10052050"/>
              <a:gd name="connsiteY332" fmla="*/ 4709736 h 11309350"/>
              <a:gd name="connsiteX333" fmla="*/ 3158931 w 10052050"/>
              <a:gd name="connsiteY333" fmla="*/ 4778962 h 11309350"/>
              <a:gd name="connsiteX334" fmla="*/ 3142105 w 10052050"/>
              <a:gd name="connsiteY334" fmla="*/ 4848840 h 11309350"/>
              <a:gd name="connsiteX335" fmla="*/ 3126955 w 10052050"/>
              <a:gd name="connsiteY335" fmla="*/ 4919347 h 11309350"/>
              <a:gd name="connsiteX336" fmla="*/ 3113504 w 10052050"/>
              <a:gd name="connsiteY336" fmla="*/ 4990463 h 11309350"/>
              <a:gd name="connsiteX337" fmla="*/ 3101775 w 10052050"/>
              <a:gd name="connsiteY337" fmla="*/ 5062164 h 11309350"/>
              <a:gd name="connsiteX338" fmla="*/ 3091789 w 10052050"/>
              <a:gd name="connsiteY338" fmla="*/ 5134428 h 11309350"/>
              <a:gd name="connsiteX339" fmla="*/ 3083568 w 10052050"/>
              <a:gd name="connsiteY339" fmla="*/ 5207233 h 11309350"/>
              <a:gd name="connsiteX340" fmla="*/ 3077135 w 10052050"/>
              <a:gd name="connsiteY340" fmla="*/ 5280556 h 11309350"/>
              <a:gd name="connsiteX341" fmla="*/ 3072514 w 10052050"/>
              <a:gd name="connsiteY341" fmla="*/ 5354376 h 11309350"/>
              <a:gd name="connsiteX342" fmla="*/ 3069725 w 10052050"/>
              <a:gd name="connsiteY342" fmla="*/ 5428662 h 11309350"/>
              <a:gd name="connsiteX343" fmla="*/ 3068790 w 10052050"/>
              <a:gd name="connsiteY343" fmla="*/ 5503415 h 11309350"/>
              <a:gd name="connsiteX344" fmla="*/ 3547520 w 10052050"/>
              <a:gd name="connsiteY344" fmla="*/ 5503415 h 11309350"/>
              <a:gd name="connsiteX345" fmla="*/ 3548604 w 10052050"/>
              <a:gd name="connsiteY345" fmla="*/ 5430017 h 11309350"/>
              <a:gd name="connsiteX346" fmla="*/ 3551803 w 10052050"/>
              <a:gd name="connsiteY346" fmla="*/ 5357539 h 11309350"/>
              <a:gd name="connsiteX347" fmla="*/ 3557258 w 10052050"/>
              <a:gd name="connsiteY347" fmla="*/ 5283183 h 11309350"/>
              <a:gd name="connsiteX348" fmla="*/ 3564752 w 10052050"/>
              <a:gd name="connsiteY348" fmla="*/ 5210922 h 11309350"/>
              <a:gd name="connsiteX349" fmla="*/ 3574318 w 10052050"/>
              <a:gd name="connsiteY349" fmla="*/ 5139289 h 11309350"/>
              <a:gd name="connsiteX350" fmla="*/ 3585925 w 10052050"/>
              <a:gd name="connsiteY350" fmla="*/ 5068312 h 11309350"/>
              <a:gd name="connsiteX351" fmla="*/ 3599542 w 10052050"/>
              <a:gd name="connsiteY351" fmla="*/ 4998025 h 11309350"/>
              <a:gd name="connsiteX352" fmla="*/ 3615279 w 10052050"/>
              <a:gd name="connsiteY352" fmla="*/ 4927907 h 11309350"/>
              <a:gd name="connsiteX353" fmla="*/ 3632685 w 10052050"/>
              <a:gd name="connsiteY353" fmla="*/ 4859634 h 11309350"/>
              <a:gd name="connsiteX354" fmla="*/ 3652149 w 10052050"/>
              <a:gd name="connsiteY354" fmla="*/ 4791595 h 11309350"/>
              <a:gd name="connsiteX355" fmla="*/ 3673503 w 10052050"/>
              <a:gd name="connsiteY355" fmla="*/ 4724367 h 11309350"/>
              <a:gd name="connsiteX356" fmla="*/ 3696710 w 10052050"/>
              <a:gd name="connsiteY356" fmla="*/ 4657979 h 11309350"/>
              <a:gd name="connsiteX357" fmla="*/ 3721746 w 10052050"/>
              <a:gd name="connsiteY357" fmla="*/ 4592466 h 11309350"/>
              <a:gd name="connsiteX358" fmla="*/ 3748575 w 10052050"/>
              <a:gd name="connsiteY358" fmla="*/ 4527855 h 11309350"/>
              <a:gd name="connsiteX359" fmla="*/ 3777171 w 10052050"/>
              <a:gd name="connsiteY359" fmla="*/ 4464178 h 11309350"/>
              <a:gd name="connsiteX360" fmla="*/ 3807498 w 10052050"/>
              <a:gd name="connsiteY360" fmla="*/ 4401466 h 11309350"/>
              <a:gd name="connsiteX361" fmla="*/ 3839531 w 10052050"/>
              <a:gd name="connsiteY361" fmla="*/ 4339749 h 11309350"/>
              <a:gd name="connsiteX362" fmla="*/ 3873234 w 10052050"/>
              <a:gd name="connsiteY362" fmla="*/ 4279060 h 11309350"/>
              <a:gd name="connsiteX363" fmla="*/ 3908580 w 10052050"/>
              <a:gd name="connsiteY363" fmla="*/ 4219427 h 11309350"/>
              <a:gd name="connsiteX364" fmla="*/ 3945535 w 10052050"/>
              <a:gd name="connsiteY364" fmla="*/ 4160881 h 11309350"/>
              <a:gd name="connsiteX365" fmla="*/ 3984072 w 10052050"/>
              <a:gd name="connsiteY365" fmla="*/ 4103455 h 11309350"/>
              <a:gd name="connsiteX366" fmla="*/ 4024157 w 10052050"/>
              <a:gd name="connsiteY366" fmla="*/ 4047179 h 11309350"/>
              <a:gd name="connsiteX367" fmla="*/ 4065761 w 10052050"/>
              <a:gd name="connsiteY367" fmla="*/ 3992081 h 11309350"/>
              <a:gd name="connsiteX368" fmla="*/ 4109010 w 10052050"/>
              <a:gd name="connsiteY368" fmla="*/ 3938008 h 11309350"/>
              <a:gd name="connsiteX369" fmla="*/ 4153400 w 10052050"/>
              <a:gd name="connsiteY369" fmla="*/ 3885552 h 11309350"/>
              <a:gd name="connsiteX370" fmla="*/ 4199375 w 10052050"/>
              <a:gd name="connsiteY370" fmla="*/ 3834179 h 11309350"/>
              <a:gd name="connsiteX371" fmla="*/ 4246746 w 10052050"/>
              <a:gd name="connsiteY371" fmla="*/ 3784111 h 11309350"/>
              <a:gd name="connsiteX372" fmla="*/ 4295480 w 10052050"/>
              <a:gd name="connsiteY372" fmla="*/ 3735377 h 11309350"/>
              <a:gd name="connsiteX373" fmla="*/ 4345548 w 10052050"/>
              <a:gd name="connsiteY373" fmla="*/ 3688006 h 11309350"/>
              <a:gd name="connsiteX374" fmla="*/ 4396920 w 10052050"/>
              <a:gd name="connsiteY374" fmla="*/ 3642031 h 11309350"/>
              <a:gd name="connsiteX375" fmla="*/ 4449564 w 10052050"/>
              <a:gd name="connsiteY375" fmla="*/ 3597484 h 11309350"/>
              <a:gd name="connsiteX376" fmla="*/ 4503450 w 10052050"/>
              <a:gd name="connsiteY376" fmla="*/ 3554392 h 11309350"/>
              <a:gd name="connsiteX377" fmla="*/ 4558548 w 10052050"/>
              <a:gd name="connsiteY377" fmla="*/ 3512788 h 11309350"/>
              <a:gd name="connsiteX378" fmla="*/ 4614824 w 10052050"/>
              <a:gd name="connsiteY378" fmla="*/ 3472703 h 11309350"/>
              <a:gd name="connsiteX379" fmla="*/ 4672250 w 10052050"/>
              <a:gd name="connsiteY379" fmla="*/ 3434166 h 11309350"/>
              <a:gd name="connsiteX380" fmla="*/ 4730796 w 10052050"/>
              <a:gd name="connsiteY380" fmla="*/ 3397211 h 11309350"/>
              <a:gd name="connsiteX381" fmla="*/ 4790429 w 10052050"/>
              <a:gd name="connsiteY381" fmla="*/ 3361865 h 11309350"/>
              <a:gd name="connsiteX382" fmla="*/ 4851118 w 10052050"/>
              <a:gd name="connsiteY382" fmla="*/ 3328162 h 11309350"/>
              <a:gd name="connsiteX383" fmla="*/ 4912835 w 10052050"/>
              <a:gd name="connsiteY383" fmla="*/ 3296130 h 11309350"/>
              <a:gd name="connsiteX384" fmla="*/ 4975547 w 10052050"/>
              <a:gd name="connsiteY384" fmla="*/ 3265802 h 11309350"/>
              <a:gd name="connsiteX385" fmla="*/ 5039224 w 10052050"/>
              <a:gd name="connsiteY385" fmla="*/ 3237206 h 11309350"/>
              <a:gd name="connsiteX386" fmla="*/ 5103835 w 10052050"/>
              <a:gd name="connsiteY386" fmla="*/ 3210377 h 11309350"/>
              <a:gd name="connsiteX387" fmla="*/ 5169348 w 10052050"/>
              <a:gd name="connsiteY387" fmla="*/ 3185341 h 11309350"/>
              <a:gd name="connsiteX388" fmla="*/ 5235736 w 10052050"/>
              <a:gd name="connsiteY388" fmla="*/ 3162134 h 11309350"/>
              <a:gd name="connsiteX389" fmla="*/ 5302964 w 10052050"/>
              <a:gd name="connsiteY389" fmla="*/ 3140780 h 11309350"/>
              <a:gd name="connsiteX390" fmla="*/ 5371003 w 10052050"/>
              <a:gd name="connsiteY390" fmla="*/ 3121316 h 11309350"/>
              <a:gd name="connsiteX391" fmla="*/ 5439824 w 10052050"/>
              <a:gd name="connsiteY391" fmla="*/ 3103770 h 11309350"/>
              <a:gd name="connsiteX392" fmla="*/ 5509394 w 10052050"/>
              <a:gd name="connsiteY392" fmla="*/ 3088173 h 11309350"/>
              <a:gd name="connsiteX393" fmla="*/ 5579681 w 10052050"/>
              <a:gd name="connsiteY393" fmla="*/ 3074556 h 11309350"/>
              <a:gd name="connsiteX394" fmla="*/ 5650658 w 10052050"/>
              <a:gd name="connsiteY394" fmla="*/ 3062949 h 11309350"/>
              <a:gd name="connsiteX395" fmla="*/ 5722291 w 10052050"/>
              <a:gd name="connsiteY395" fmla="*/ 3053383 h 11309350"/>
              <a:gd name="connsiteX396" fmla="*/ 5794552 w 10052050"/>
              <a:gd name="connsiteY396" fmla="*/ 3045890 h 11309350"/>
              <a:gd name="connsiteX397" fmla="*/ 5867408 w 10052050"/>
              <a:gd name="connsiteY397" fmla="*/ 3040500 h 11309350"/>
              <a:gd name="connsiteX398" fmla="*/ 5940828 w 10052050"/>
              <a:gd name="connsiteY398" fmla="*/ 3037243 h 11309350"/>
              <a:gd name="connsiteX399" fmla="*/ 6014784 w 10052050"/>
              <a:gd name="connsiteY399" fmla="*/ 3036151 h 11309350"/>
              <a:gd name="connsiteX400" fmla="*/ 6523892 w 10052050"/>
              <a:gd name="connsiteY400" fmla="*/ 1563153 h 11309350"/>
              <a:gd name="connsiteX401" fmla="*/ 6523892 w 10052050"/>
              <a:gd name="connsiteY401" fmla="*/ 2041884 h 11309350"/>
              <a:gd name="connsiteX402" fmla="*/ 9469870 w 10052050"/>
              <a:gd name="connsiteY402" fmla="*/ 2041884 h 11309350"/>
              <a:gd name="connsiteX403" fmla="*/ 9469870 w 10052050"/>
              <a:gd name="connsiteY403" fmla="*/ 1563153 h 11309350"/>
              <a:gd name="connsiteX404" fmla="*/ 3068790 w 10052050"/>
              <a:gd name="connsiteY404" fmla="*/ 1563153 h 11309350"/>
              <a:gd name="connsiteX405" fmla="*/ 3068790 w 10052050"/>
              <a:gd name="connsiteY405" fmla="*/ 2041884 h 11309350"/>
              <a:gd name="connsiteX406" fmla="*/ 6014769 w 10052050"/>
              <a:gd name="connsiteY406" fmla="*/ 2041884 h 11309350"/>
              <a:gd name="connsiteX407" fmla="*/ 6014769 w 10052050"/>
              <a:gd name="connsiteY407" fmla="*/ 1563153 h 11309350"/>
              <a:gd name="connsiteX408" fmla="*/ 6523892 w 10052050"/>
              <a:gd name="connsiteY408" fmla="*/ 568870 h 11309350"/>
              <a:gd name="connsiteX409" fmla="*/ 6523892 w 10052050"/>
              <a:gd name="connsiteY409" fmla="*/ 1047600 h 11309350"/>
              <a:gd name="connsiteX410" fmla="*/ 9469870 w 10052050"/>
              <a:gd name="connsiteY410" fmla="*/ 1047600 h 11309350"/>
              <a:gd name="connsiteX411" fmla="*/ 9469870 w 10052050"/>
              <a:gd name="connsiteY411" fmla="*/ 568870 h 11309350"/>
              <a:gd name="connsiteX412" fmla="*/ 3068790 w 10052050"/>
              <a:gd name="connsiteY412" fmla="*/ 568870 h 11309350"/>
              <a:gd name="connsiteX413" fmla="*/ 3068790 w 10052050"/>
              <a:gd name="connsiteY413" fmla="*/ 1047600 h 11309350"/>
              <a:gd name="connsiteX414" fmla="*/ 6014769 w 10052050"/>
              <a:gd name="connsiteY414" fmla="*/ 1047600 h 11309350"/>
              <a:gd name="connsiteX415" fmla="*/ 6014769 w 10052050"/>
              <a:gd name="connsiteY415" fmla="*/ 568870 h 11309350"/>
              <a:gd name="connsiteX416" fmla="*/ 0 w 10052050"/>
              <a:gd name="connsiteY416" fmla="*/ 0 h 11309350"/>
              <a:gd name="connsiteX417" fmla="*/ 10052050 w 10052050"/>
              <a:gd name="connsiteY417" fmla="*/ 0 h 11309350"/>
              <a:gd name="connsiteX418" fmla="*/ 10052050 w 10052050"/>
              <a:gd name="connsiteY418" fmla="*/ 11309350 h 11309350"/>
              <a:gd name="connsiteX419" fmla="*/ 0 w 10052050"/>
              <a:gd name="connsiteY41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10052050" h="11309350">
                <a:moveTo>
                  <a:pt x="9469886" y="3551688"/>
                </a:moveTo>
                <a:lnTo>
                  <a:pt x="9395130" y="3553100"/>
                </a:lnTo>
                <a:lnTo>
                  <a:pt x="9321078" y="3557301"/>
                </a:lnTo>
                <a:lnTo>
                  <a:pt x="9247778" y="3564242"/>
                </a:lnTo>
                <a:lnTo>
                  <a:pt x="9175282" y="3573872"/>
                </a:lnTo>
                <a:lnTo>
                  <a:pt x="9103642" y="3586138"/>
                </a:lnTo>
                <a:lnTo>
                  <a:pt x="9032910" y="3600992"/>
                </a:lnTo>
                <a:lnTo>
                  <a:pt x="8963132" y="3618379"/>
                </a:lnTo>
                <a:lnTo>
                  <a:pt x="8894366" y="3638252"/>
                </a:lnTo>
                <a:lnTo>
                  <a:pt x="8826658" y="3660557"/>
                </a:lnTo>
                <a:lnTo>
                  <a:pt x="8760058" y="3685247"/>
                </a:lnTo>
                <a:lnTo>
                  <a:pt x="8694620" y="3712266"/>
                </a:lnTo>
                <a:lnTo>
                  <a:pt x="8630392" y="3741568"/>
                </a:lnTo>
                <a:lnTo>
                  <a:pt x="8567428" y="3773099"/>
                </a:lnTo>
                <a:lnTo>
                  <a:pt x="8505778" y="3806809"/>
                </a:lnTo>
                <a:lnTo>
                  <a:pt x="8445494" y="3842648"/>
                </a:lnTo>
                <a:lnTo>
                  <a:pt x="8386624" y="3880564"/>
                </a:lnTo>
                <a:lnTo>
                  <a:pt x="8329220" y="3920506"/>
                </a:lnTo>
                <a:lnTo>
                  <a:pt x="8273332" y="3962423"/>
                </a:lnTo>
                <a:lnTo>
                  <a:pt x="8219014" y="4006264"/>
                </a:lnTo>
                <a:lnTo>
                  <a:pt x="8166314" y="4051980"/>
                </a:lnTo>
                <a:lnTo>
                  <a:pt x="8115284" y="4099517"/>
                </a:lnTo>
                <a:lnTo>
                  <a:pt x="8065976" y="4148827"/>
                </a:lnTo>
                <a:lnTo>
                  <a:pt x="8018440" y="4199857"/>
                </a:lnTo>
                <a:lnTo>
                  <a:pt x="7972724" y="4252556"/>
                </a:lnTo>
                <a:lnTo>
                  <a:pt x="7928832" y="4306944"/>
                </a:lnTo>
                <a:lnTo>
                  <a:pt x="7886966" y="4362762"/>
                </a:lnTo>
                <a:lnTo>
                  <a:pt x="7847026" y="4420166"/>
                </a:lnTo>
                <a:lnTo>
                  <a:pt x="7809112" y="4479037"/>
                </a:lnTo>
                <a:lnTo>
                  <a:pt x="7773274" y="4539323"/>
                </a:lnTo>
                <a:lnTo>
                  <a:pt x="7739564" y="4600973"/>
                </a:lnTo>
                <a:lnTo>
                  <a:pt x="7708034" y="4663935"/>
                </a:lnTo>
                <a:lnTo>
                  <a:pt x="7678732" y="4728161"/>
                </a:lnTo>
                <a:lnTo>
                  <a:pt x="7651712" y="4793601"/>
                </a:lnTo>
                <a:lnTo>
                  <a:pt x="7627026" y="4860198"/>
                </a:lnTo>
                <a:lnTo>
                  <a:pt x="7604720" y="4927907"/>
                </a:lnTo>
                <a:lnTo>
                  <a:pt x="7584848" y="4996674"/>
                </a:lnTo>
                <a:lnTo>
                  <a:pt x="7567460" y="5066449"/>
                </a:lnTo>
                <a:lnTo>
                  <a:pt x="7552608" y="5137181"/>
                </a:lnTo>
                <a:lnTo>
                  <a:pt x="7540342" y="5208819"/>
                </a:lnTo>
                <a:lnTo>
                  <a:pt x="7530712" y="5281312"/>
                </a:lnTo>
                <a:lnTo>
                  <a:pt x="7523794" y="5354376"/>
                </a:lnTo>
                <a:lnTo>
                  <a:pt x="7519572" y="5428662"/>
                </a:lnTo>
                <a:lnTo>
                  <a:pt x="7518158" y="5503415"/>
                </a:lnTo>
                <a:lnTo>
                  <a:pt x="7996888" y="5503415"/>
                </a:lnTo>
                <a:lnTo>
                  <a:pt x="7998694" y="5430017"/>
                </a:lnTo>
                <a:lnTo>
                  <a:pt x="8004058" y="5357539"/>
                </a:lnTo>
                <a:lnTo>
                  <a:pt x="8012892" y="5286063"/>
                </a:lnTo>
                <a:lnTo>
                  <a:pt x="8025112" y="5215675"/>
                </a:lnTo>
                <a:lnTo>
                  <a:pt x="8040632" y="5146461"/>
                </a:lnTo>
                <a:lnTo>
                  <a:pt x="8059368" y="5078507"/>
                </a:lnTo>
                <a:lnTo>
                  <a:pt x="8081234" y="5011895"/>
                </a:lnTo>
                <a:lnTo>
                  <a:pt x="8106146" y="4946713"/>
                </a:lnTo>
                <a:lnTo>
                  <a:pt x="8134020" y="4883045"/>
                </a:lnTo>
                <a:lnTo>
                  <a:pt x="8164768" y="4820974"/>
                </a:lnTo>
                <a:lnTo>
                  <a:pt x="8198308" y="4760589"/>
                </a:lnTo>
                <a:lnTo>
                  <a:pt x="8234552" y="4701973"/>
                </a:lnTo>
                <a:lnTo>
                  <a:pt x="8273416" y="4645210"/>
                </a:lnTo>
                <a:lnTo>
                  <a:pt x="8314816" y="4590388"/>
                </a:lnTo>
                <a:lnTo>
                  <a:pt x="8358664" y="4537591"/>
                </a:lnTo>
                <a:lnTo>
                  <a:pt x="8404880" y="4486902"/>
                </a:lnTo>
                <a:lnTo>
                  <a:pt x="8453372" y="4438408"/>
                </a:lnTo>
                <a:lnTo>
                  <a:pt x="8504062" y="4392193"/>
                </a:lnTo>
                <a:lnTo>
                  <a:pt x="8556858" y="4348344"/>
                </a:lnTo>
                <a:lnTo>
                  <a:pt x="8611784" y="4306875"/>
                </a:lnTo>
                <a:lnTo>
                  <a:pt x="8668444" y="4268082"/>
                </a:lnTo>
                <a:lnTo>
                  <a:pt x="8727060" y="4231838"/>
                </a:lnTo>
                <a:lnTo>
                  <a:pt x="8787444" y="4198298"/>
                </a:lnTo>
                <a:lnTo>
                  <a:pt x="8849516" y="4167550"/>
                </a:lnTo>
                <a:lnTo>
                  <a:pt x="8913184" y="4139676"/>
                </a:lnTo>
                <a:lnTo>
                  <a:pt x="8978366" y="4114764"/>
                </a:lnTo>
                <a:lnTo>
                  <a:pt x="9044978" y="4092898"/>
                </a:lnTo>
                <a:lnTo>
                  <a:pt x="9112932" y="4074161"/>
                </a:lnTo>
                <a:lnTo>
                  <a:pt x="9182146" y="4058641"/>
                </a:lnTo>
                <a:lnTo>
                  <a:pt x="9252534" y="4046420"/>
                </a:lnTo>
                <a:lnTo>
                  <a:pt x="9324010" y="4037587"/>
                </a:lnTo>
                <a:lnTo>
                  <a:pt x="9396488" y="4032224"/>
                </a:lnTo>
                <a:lnTo>
                  <a:pt x="9469886" y="4030418"/>
                </a:lnTo>
                <a:close/>
                <a:moveTo>
                  <a:pt x="6014784" y="3551688"/>
                </a:moveTo>
                <a:lnTo>
                  <a:pt x="5940028" y="3553100"/>
                </a:lnTo>
                <a:lnTo>
                  <a:pt x="5865975" y="3557301"/>
                </a:lnTo>
                <a:lnTo>
                  <a:pt x="5792676" y="3564242"/>
                </a:lnTo>
                <a:lnTo>
                  <a:pt x="5720180" y="3573871"/>
                </a:lnTo>
                <a:lnTo>
                  <a:pt x="5648541" y="3586138"/>
                </a:lnTo>
                <a:lnTo>
                  <a:pt x="5577807" y="3600991"/>
                </a:lnTo>
                <a:lnTo>
                  <a:pt x="5508031" y="3618379"/>
                </a:lnTo>
                <a:lnTo>
                  <a:pt x="5439264" y="3638252"/>
                </a:lnTo>
                <a:lnTo>
                  <a:pt x="5371555" y="3660557"/>
                </a:lnTo>
                <a:lnTo>
                  <a:pt x="5304956" y="3685247"/>
                </a:lnTo>
                <a:lnTo>
                  <a:pt x="5239518" y="3712266"/>
                </a:lnTo>
                <a:lnTo>
                  <a:pt x="5175290" y="3741568"/>
                </a:lnTo>
                <a:lnTo>
                  <a:pt x="5112327" y="3773099"/>
                </a:lnTo>
                <a:lnTo>
                  <a:pt x="5050676" y="3806809"/>
                </a:lnTo>
                <a:lnTo>
                  <a:pt x="4990392" y="3842648"/>
                </a:lnTo>
                <a:lnTo>
                  <a:pt x="4931522" y="3880564"/>
                </a:lnTo>
                <a:lnTo>
                  <a:pt x="4874117" y="3920505"/>
                </a:lnTo>
                <a:lnTo>
                  <a:pt x="4818230" y="3962423"/>
                </a:lnTo>
                <a:lnTo>
                  <a:pt x="4763913" y="4006264"/>
                </a:lnTo>
                <a:lnTo>
                  <a:pt x="4711212" y="4051980"/>
                </a:lnTo>
                <a:lnTo>
                  <a:pt x="4660183" y="4099517"/>
                </a:lnTo>
                <a:lnTo>
                  <a:pt x="4610873" y="4148826"/>
                </a:lnTo>
                <a:lnTo>
                  <a:pt x="4563338" y="4199857"/>
                </a:lnTo>
                <a:lnTo>
                  <a:pt x="4517622" y="4252556"/>
                </a:lnTo>
                <a:lnTo>
                  <a:pt x="4473730" y="4306944"/>
                </a:lnTo>
                <a:lnTo>
                  <a:pt x="4431865" y="4362762"/>
                </a:lnTo>
                <a:lnTo>
                  <a:pt x="4391924" y="4420166"/>
                </a:lnTo>
                <a:lnTo>
                  <a:pt x="4354009" y="4479037"/>
                </a:lnTo>
                <a:lnTo>
                  <a:pt x="4318172" y="4539323"/>
                </a:lnTo>
                <a:lnTo>
                  <a:pt x="4284462" y="4600973"/>
                </a:lnTo>
                <a:lnTo>
                  <a:pt x="4252932" y="4663935"/>
                </a:lnTo>
                <a:lnTo>
                  <a:pt x="4223630" y="4728161"/>
                </a:lnTo>
                <a:lnTo>
                  <a:pt x="4196611" y="4793601"/>
                </a:lnTo>
                <a:lnTo>
                  <a:pt x="4171923" y="4860198"/>
                </a:lnTo>
                <a:lnTo>
                  <a:pt x="4149618" y="4927907"/>
                </a:lnTo>
                <a:lnTo>
                  <a:pt x="4129746" y="4996674"/>
                </a:lnTo>
                <a:lnTo>
                  <a:pt x="4112359" y="5066449"/>
                </a:lnTo>
                <a:lnTo>
                  <a:pt x="4097506" y="5137181"/>
                </a:lnTo>
                <a:lnTo>
                  <a:pt x="4085240" y="5208819"/>
                </a:lnTo>
                <a:lnTo>
                  <a:pt x="4075611" y="5281312"/>
                </a:lnTo>
                <a:lnTo>
                  <a:pt x="4068692" y="5354376"/>
                </a:lnTo>
                <a:lnTo>
                  <a:pt x="4064469" y="5428662"/>
                </a:lnTo>
                <a:lnTo>
                  <a:pt x="4063057" y="5503415"/>
                </a:lnTo>
                <a:lnTo>
                  <a:pt x="4541786" y="5503415"/>
                </a:lnTo>
                <a:lnTo>
                  <a:pt x="4543593" y="5430017"/>
                </a:lnTo>
                <a:lnTo>
                  <a:pt x="4548956" y="5357539"/>
                </a:lnTo>
                <a:lnTo>
                  <a:pt x="4557789" y="5286063"/>
                </a:lnTo>
                <a:lnTo>
                  <a:pt x="4570010" y="5215675"/>
                </a:lnTo>
                <a:lnTo>
                  <a:pt x="4585530" y="5146461"/>
                </a:lnTo>
                <a:lnTo>
                  <a:pt x="4604266" y="5078507"/>
                </a:lnTo>
                <a:lnTo>
                  <a:pt x="4626133" y="5011895"/>
                </a:lnTo>
                <a:lnTo>
                  <a:pt x="4651045" y="4946713"/>
                </a:lnTo>
                <a:lnTo>
                  <a:pt x="4678919" y="4883045"/>
                </a:lnTo>
                <a:lnTo>
                  <a:pt x="4709667" y="4820974"/>
                </a:lnTo>
                <a:lnTo>
                  <a:pt x="4743207" y="4760589"/>
                </a:lnTo>
                <a:lnTo>
                  <a:pt x="4779451" y="4701973"/>
                </a:lnTo>
                <a:lnTo>
                  <a:pt x="4818314" y="4645210"/>
                </a:lnTo>
                <a:lnTo>
                  <a:pt x="4859714" y="4590388"/>
                </a:lnTo>
                <a:lnTo>
                  <a:pt x="4903562" y="4537591"/>
                </a:lnTo>
                <a:lnTo>
                  <a:pt x="4949777" y="4486902"/>
                </a:lnTo>
                <a:lnTo>
                  <a:pt x="4998271" y="4438408"/>
                </a:lnTo>
                <a:lnTo>
                  <a:pt x="5048960" y="4392193"/>
                </a:lnTo>
                <a:lnTo>
                  <a:pt x="5101757" y="4348344"/>
                </a:lnTo>
                <a:lnTo>
                  <a:pt x="5156681" y="4306875"/>
                </a:lnTo>
                <a:lnTo>
                  <a:pt x="5213342" y="4268082"/>
                </a:lnTo>
                <a:lnTo>
                  <a:pt x="5271958" y="4231838"/>
                </a:lnTo>
                <a:lnTo>
                  <a:pt x="5332343" y="4198298"/>
                </a:lnTo>
                <a:lnTo>
                  <a:pt x="5394414" y="4167550"/>
                </a:lnTo>
                <a:lnTo>
                  <a:pt x="5458082" y="4139676"/>
                </a:lnTo>
                <a:lnTo>
                  <a:pt x="5523264" y="4114764"/>
                </a:lnTo>
                <a:lnTo>
                  <a:pt x="5589876" y="4092897"/>
                </a:lnTo>
                <a:lnTo>
                  <a:pt x="5657830" y="4074161"/>
                </a:lnTo>
                <a:lnTo>
                  <a:pt x="5727044" y="4058641"/>
                </a:lnTo>
                <a:lnTo>
                  <a:pt x="5797432" y="4046420"/>
                </a:lnTo>
                <a:lnTo>
                  <a:pt x="5868908" y="4037587"/>
                </a:lnTo>
                <a:lnTo>
                  <a:pt x="5941386" y="4032224"/>
                </a:lnTo>
                <a:lnTo>
                  <a:pt x="6014784" y="4030417"/>
                </a:lnTo>
                <a:close/>
                <a:moveTo>
                  <a:pt x="9469886" y="2557420"/>
                </a:moveTo>
                <a:lnTo>
                  <a:pt x="9395142" y="2558356"/>
                </a:lnTo>
                <a:lnTo>
                  <a:pt x="9320846" y="2561145"/>
                </a:lnTo>
                <a:lnTo>
                  <a:pt x="9247028" y="2565766"/>
                </a:lnTo>
                <a:lnTo>
                  <a:pt x="9173704" y="2572199"/>
                </a:lnTo>
                <a:lnTo>
                  <a:pt x="9100898" y="2580420"/>
                </a:lnTo>
                <a:lnTo>
                  <a:pt x="9028636" y="2590406"/>
                </a:lnTo>
                <a:lnTo>
                  <a:pt x="8956934" y="2602135"/>
                </a:lnTo>
                <a:lnTo>
                  <a:pt x="8885818" y="2615586"/>
                </a:lnTo>
                <a:lnTo>
                  <a:pt x="8815310" y="2630736"/>
                </a:lnTo>
                <a:lnTo>
                  <a:pt x="8745434" y="2647562"/>
                </a:lnTo>
                <a:lnTo>
                  <a:pt x="8676206" y="2666043"/>
                </a:lnTo>
                <a:lnTo>
                  <a:pt x="8607656" y="2686156"/>
                </a:lnTo>
                <a:lnTo>
                  <a:pt x="8539802" y="2707879"/>
                </a:lnTo>
                <a:lnTo>
                  <a:pt x="8472666" y="2731189"/>
                </a:lnTo>
                <a:lnTo>
                  <a:pt x="8406272" y="2756065"/>
                </a:lnTo>
                <a:lnTo>
                  <a:pt x="8340642" y="2782483"/>
                </a:lnTo>
                <a:lnTo>
                  <a:pt x="8275798" y="2810422"/>
                </a:lnTo>
                <a:lnTo>
                  <a:pt x="8211760" y="2839860"/>
                </a:lnTo>
                <a:lnTo>
                  <a:pt x="8148554" y="2870773"/>
                </a:lnTo>
                <a:lnTo>
                  <a:pt x="8086202" y="2903142"/>
                </a:lnTo>
                <a:lnTo>
                  <a:pt x="8024722" y="2936942"/>
                </a:lnTo>
                <a:lnTo>
                  <a:pt x="7964142" y="2972150"/>
                </a:lnTo>
                <a:lnTo>
                  <a:pt x="7904480" y="3008747"/>
                </a:lnTo>
                <a:lnTo>
                  <a:pt x="7845758" y="3046707"/>
                </a:lnTo>
                <a:lnTo>
                  <a:pt x="7788004" y="3086012"/>
                </a:lnTo>
                <a:lnTo>
                  <a:pt x="7731232" y="3126635"/>
                </a:lnTo>
                <a:lnTo>
                  <a:pt x="7675470" y="3168557"/>
                </a:lnTo>
                <a:lnTo>
                  <a:pt x="7620742" y="3211755"/>
                </a:lnTo>
                <a:lnTo>
                  <a:pt x="7567064" y="3256205"/>
                </a:lnTo>
                <a:lnTo>
                  <a:pt x="7514462" y="3301888"/>
                </a:lnTo>
                <a:lnTo>
                  <a:pt x="7462956" y="3348780"/>
                </a:lnTo>
                <a:lnTo>
                  <a:pt x="7412572" y="3396858"/>
                </a:lnTo>
                <a:lnTo>
                  <a:pt x="7363328" y="3446101"/>
                </a:lnTo>
                <a:lnTo>
                  <a:pt x="7315250" y="3496486"/>
                </a:lnTo>
                <a:lnTo>
                  <a:pt x="7268360" y="3547991"/>
                </a:lnTo>
                <a:lnTo>
                  <a:pt x="7222676" y="3600593"/>
                </a:lnTo>
                <a:lnTo>
                  <a:pt x="7178226" y="3654270"/>
                </a:lnTo>
                <a:lnTo>
                  <a:pt x="7135028" y="3709000"/>
                </a:lnTo>
                <a:lnTo>
                  <a:pt x="7093106" y="3764762"/>
                </a:lnTo>
                <a:lnTo>
                  <a:pt x="7052482" y="3821533"/>
                </a:lnTo>
                <a:lnTo>
                  <a:pt x="7013178" y="3879288"/>
                </a:lnTo>
                <a:lnTo>
                  <a:pt x="6975102" y="3938196"/>
                </a:lnTo>
                <a:lnTo>
                  <a:pt x="6938622" y="3997670"/>
                </a:lnTo>
                <a:lnTo>
                  <a:pt x="6903412" y="4058251"/>
                </a:lnTo>
                <a:lnTo>
                  <a:pt x="6869612" y="4119730"/>
                </a:lnTo>
                <a:lnTo>
                  <a:pt x="6837244" y="4182084"/>
                </a:lnTo>
                <a:lnTo>
                  <a:pt x="6806330" y="4245290"/>
                </a:lnTo>
                <a:lnTo>
                  <a:pt x="6776894" y="4309327"/>
                </a:lnTo>
                <a:lnTo>
                  <a:pt x="6748954" y="4374171"/>
                </a:lnTo>
                <a:lnTo>
                  <a:pt x="6722536" y="4439802"/>
                </a:lnTo>
                <a:lnTo>
                  <a:pt x="6697660" y="4506196"/>
                </a:lnTo>
                <a:lnTo>
                  <a:pt x="6674350" y="4573331"/>
                </a:lnTo>
                <a:lnTo>
                  <a:pt x="6652627" y="4641185"/>
                </a:lnTo>
                <a:lnTo>
                  <a:pt x="6632514" y="4709736"/>
                </a:lnTo>
                <a:lnTo>
                  <a:pt x="6614033" y="4778962"/>
                </a:lnTo>
                <a:lnTo>
                  <a:pt x="6597207" y="4848840"/>
                </a:lnTo>
                <a:lnTo>
                  <a:pt x="6582057" y="4919347"/>
                </a:lnTo>
                <a:lnTo>
                  <a:pt x="6568606" y="4990463"/>
                </a:lnTo>
                <a:lnTo>
                  <a:pt x="6556877" y="5062164"/>
                </a:lnTo>
                <a:lnTo>
                  <a:pt x="6546891" y="5134428"/>
                </a:lnTo>
                <a:lnTo>
                  <a:pt x="6538670" y="5207233"/>
                </a:lnTo>
                <a:lnTo>
                  <a:pt x="6532237" y="5280556"/>
                </a:lnTo>
                <a:lnTo>
                  <a:pt x="6527616" y="5354376"/>
                </a:lnTo>
                <a:lnTo>
                  <a:pt x="6524827" y="5428662"/>
                </a:lnTo>
                <a:lnTo>
                  <a:pt x="6523892" y="5503415"/>
                </a:lnTo>
                <a:lnTo>
                  <a:pt x="7002622" y="5503415"/>
                </a:lnTo>
                <a:lnTo>
                  <a:pt x="7003706" y="5430017"/>
                </a:lnTo>
                <a:lnTo>
                  <a:pt x="7006904" y="5357539"/>
                </a:lnTo>
                <a:lnTo>
                  <a:pt x="7012360" y="5283183"/>
                </a:lnTo>
                <a:lnTo>
                  <a:pt x="7019854" y="5210922"/>
                </a:lnTo>
                <a:lnTo>
                  <a:pt x="7029420" y="5139289"/>
                </a:lnTo>
                <a:lnTo>
                  <a:pt x="7041028" y="5068312"/>
                </a:lnTo>
                <a:lnTo>
                  <a:pt x="7054644" y="4998025"/>
                </a:lnTo>
                <a:lnTo>
                  <a:pt x="7070382" y="4927907"/>
                </a:lnTo>
                <a:lnTo>
                  <a:pt x="7087788" y="4859634"/>
                </a:lnTo>
                <a:lnTo>
                  <a:pt x="7107250" y="4791595"/>
                </a:lnTo>
                <a:lnTo>
                  <a:pt x="7128604" y="4724367"/>
                </a:lnTo>
                <a:lnTo>
                  <a:pt x="7151812" y="4657979"/>
                </a:lnTo>
                <a:lnTo>
                  <a:pt x="7176848" y="4592466"/>
                </a:lnTo>
                <a:lnTo>
                  <a:pt x="7203678" y="4527855"/>
                </a:lnTo>
                <a:lnTo>
                  <a:pt x="7232274" y="4464178"/>
                </a:lnTo>
                <a:lnTo>
                  <a:pt x="7262600" y="4401466"/>
                </a:lnTo>
                <a:lnTo>
                  <a:pt x="7294632" y="4339749"/>
                </a:lnTo>
                <a:lnTo>
                  <a:pt x="7328336" y="4279060"/>
                </a:lnTo>
                <a:lnTo>
                  <a:pt x="7363682" y="4219427"/>
                </a:lnTo>
                <a:lnTo>
                  <a:pt x="7400636" y="4160881"/>
                </a:lnTo>
                <a:lnTo>
                  <a:pt x="7439174" y="4103456"/>
                </a:lnTo>
                <a:lnTo>
                  <a:pt x="7479258" y="4047179"/>
                </a:lnTo>
                <a:lnTo>
                  <a:pt x="7520862" y="3992082"/>
                </a:lnTo>
                <a:lnTo>
                  <a:pt x="7564112" y="3938008"/>
                </a:lnTo>
                <a:lnTo>
                  <a:pt x="7608502" y="3885552"/>
                </a:lnTo>
                <a:lnTo>
                  <a:pt x="7654478" y="3834179"/>
                </a:lnTo>
                <a:lnTo>
                  <a:pt x="7701848" y="3784111"/>
                </a:lnTo>
                <a:lnTo>
                  <a:pt x="7750582" y="3735377"/>
                </a:lnTo>
                <a:lnTo>
                  <a:pt x="7800650" y="3688006"/>
                </a:lnTo>
                <a:lnTo>
                  <a:pt x="7852022" y="3642031"/>
                </a:lnTo>
                <a:lnTo>
                  <a:pt x="7904666" y="3597484"/>
                </a:lnTo>
                <a:lnTo>
                  <a:pt x="7958552" y="3554392"/>
                </a:lnTo>
                <a:lnTo>
                  <a:pt x="8013650" y="3512788"/>
                </a:lnTo>
                <a:lnTo>
                  <a:pt x="8069926" y="3472703"/>
                </a:lnTo>
                <a:lnTo>
                  <a:pt x="8127352" y="3434166"/>
                </a:lnTo>
                <a:lnTo>
                  <a:pt x="8185898" y="3397212"/>
                </a:lnTo>
                <a:lnTo>
                  <a:pt x="8245530" y="3361865"/>
                </a:lnTo>
                <a:lnTo>
                  <a:pt x="8306220" y="3328162"/>
                </a:lnTo>
                <a:lnTo>
                  <a:pt x="8367936" y="3296130"/>
                </a:lnTo>
                <a:lnTo>
                  <a:pt x="8430648" y="3265802"/>
                </a:lnTo>
                <a:lnTo>
                  <a:pt x="8494326" y="3237207"/>
                </a:lnTo>
                <a:lnTo>
                  <a:pt x="8558936" y="3210377"/>
                </a:lnTo>
                <a:lnTo>
                  <a:pt x="8624450" y="3185342"/>
                </a:lnTo>
                <a:lnTo>
                  <a:pt x="8690838" y="3162134"/>
                </a:lnTo>
                <a:lnTo>
                  <a:pt x="8758066" y="3140780"/>
                </a:lnTo>
                <a:lnTo>
                  <a:pt x="8826106" y="3121316"/>
                </a:lnTo>
                <a:lnTo>
                  <a:pt x="8894926" y="3103770"/>
                </a:lnTo>
                <a:lnTo>
                  <a:pt x="8964496" y="3088174"/>
                </a:lnTo>
                <a:lnTo>
                  <a:pt x="9034784" y="3074556"/>
                </a:lnTo>
                <a:lnTo>
                  <a:pt x="9105760" y="3062949"/>
                </a:lnTo>
                <a:lnTo>
                  <a:pt x="9177394" y="3053383"/>
                </a:lnTo>
                <a:lnTo>
                  <a:pt x="9249654" y="3045890"/>
                </a:lnTo>
                <a:lnTo>
                  <a:pt x="9322510" y="3040500"/>
                </a:lnTo>
                <a:lnTo>
                  <a:pt x="9395930" y="3037243"/>
                </a:lnTo>
                <a:lnTo>
                  <a:pt x="9469886" y="3036151"/>
                </a:lnTo>
                <a:close/>
                <a:moveTo>
                  <a:pt x="6014784" y="2557420"/>
                </a:moveTo>
                <a:lnTo>
                  <a:pt x="5940039" y="2558356"/>
                </a:lnTo>
                <a:lnTo>
                  <a:pt x="5865745" y="2561145"/>
                </a:lnTo>
                <a:lnTo>
                  <a:pt x="5791925" y="2565766"/>
                </a:lnTo>
                <a:lnTo>
                  <a:pt x="5718602" y="2572198"/>
                </a:lnTo>
                <a:lnTo>
                  <a:pt x="5645797" y="2580420"/>
                </a:lnTo>
                <a:lnTo>
                  <a:pt x="5573533" y="2590406"/>
                </a:lnTo>
                <a:lnTo>
                  <a:pt x="5501832" y="2602135"/>
                </a:lnTo>
                <a:lnTo>
                  <a:pt x="5430716" y="2615586"/>
                </a:lnTo>
                <a:lnTo>
                  <a:pt x="5360209" y="2630736"/>
                </a:lnTo>
                <a:lnTo>
                  <a:pt x="5290331" y="2647562"/>
                </a:lnTo>
                <a:lnTo>
                  <a:pt x="5221105" y="2666043"/>
                </a:lnTo>
                <a:lnTo>
                  <a:pt x="5152554" y="2686156"/>
                </a:lnTo>
                <a:lnTo>
                  <a:pt x="5084700" y="2707879"/>
                </a:lnTo>
                <a:lnTo>
                  <a:pt x="5017565" y="2731189"/>
                </a:lnTo>
                <a:lnTo>
                  <a:pt x="4951171" y="2756065"/>
                </a:lnTo>
                <a:lnTo>
                  <a:pt x="4885540" y="2782483"/>
                </a:lnTo>
                <a:lnTo>
                  <a:pt x="4820696" y="2810422"/>
                </a:lnTo>
                <a:lnTo>
                  <a:pt x="4756659" y="2839860"/>
                </a:lnTo>
                <a:lnTo>
                  <a:pt x="4693452" y="2870773"/>
                </a:lnTo>
                <a:lnTo>
                  <a:pt x="4631099" y="2903142"/>
                </a:lnTo>
                <a:lnTo>
                  <a:pt x="4569620" y="2936941"/>
                </a:lnTo>
                <a:lnTo>
                  <a:pt x="4509039" y="2972150"/>
                </a:lnTo>
                <a:lnTo>
                  <a:pt x="4449377" y="3008746"/>
                </a:lnTo>
                <a:lnTo>
                  <a:pt x="4390656" y="3046707"/>
                </a:lnTo>
                <a:lnTo>
                  <a:pt x="4332901" y="3086012"/>
                </a:lnTo>
                <a:lnTo>
                  <a:pt x="4276131" y="3126634"/>
                </a:lnTo>
                <a:lnTo>
                  <a:pt x="4220369" y="3168557"/>
                </a:lnTo>
                <a:lnTo>
                  <a:pt x="4165639" y="3211755"/>
                </a:lnTo>
                <a:lnTo>
                  <a:pt x="4111962" y="3256205"/>
                </a:lnTo>
                <a:lnTo>
                  <a:pt x="4059360" y="3301888"/>
                </a:lnTo>
                <a:lnTo>
                  <a:pt x="4007854" y="3348780"/>
                </a:lnTo>
                <a:lnTo>
                  <a:pt x="3957470" y="3396857"/>
                </a:lnTo>
                <a:lnTo>
                  <a:pt x="3908226" y="3446101"/>
                </a:lnTo>
                <a:lnTo>
                  <a:pt x="3860148" y="3496485"/>
                </a:lnTo>
                <a:lnTo>
                  <a:pt x="3813257" y="3547991"/>
                </a:lnTo>
                <a:lnTo>
                  <a:pt x="3767574" y="3600593"/>
                </a:lnTo>
                <a:lnTo>
                  <a:pt x="3723124" y="3654270"/>
                </a:lnTo>
                <a:lnTo>
                  <a:pt x="3679926" y="3709000"/>
                </a:lnTo>
                <a:lnTo>
                  <a:pt x="3638004" y="3764762"/>
                </a:lnTo>
                <a:lnTo>
                  <a:pt x="3597381" y="3821533"/>
                </a:lnTo>
                <a:lnTo>
                  <a:pt x="3558076" y="3879288"/>
                </a:lnTo>
                <a:lnTo>
                  <a:pt x="3520001" y="3938195"/>
                </a:lnTo>
                <a:lnTo>
                  <a:pt x="3483519" y="3997670"/>
                </a:lnTo>
                <a:lnTo>
                  <a:pt x="3448310" y="4058251"/>
                </a:lnTo>
                <a:lnTo>
                  <a:pt x="3414511" y="4119730"/>
                </a:lnTo>
                <a:lnTo>
                  <a:pt x="3382142" y="4182083"/>
                </a:lnTo>
                <a:lnTo>
                  <a:pt x="3351229" y="4245290"/>
                </a:lnTo>
                <a:lnTo>
                  <a:pt x="3321791" y="4309327"/>
                </a:lnTo>
                <a:lnTo>
                  <a:pt x="3293852" y="4374171"/>
                </a:lnTo>
                <a:lnTo>
                  <a:pt x="3267434" y="4439802"/>
                </a:lnTo>
                <a:lnTo>
                  <a:pt x="3242558" y="4506196"/>
                </a:lnTo>
                <a:lnTo>
                  <a:pt x="3219248" y="4573331"/>
                </a:lnTo>
                <a:lnTo>
                  <a:pt x="3197525" y="4641185"/>
                </a:lnTo>
                <a:lnTo>
                  <a:pt x="3177412" y="4709736"/>
                </a:lnTo>
                <a:lnTo>
                  <a:pt x="3158931" y="4778962"/>
                </a:lnTo>
                <a:lnTo>
                  <a:pt x="3142105" y="4848840"/>
                </a:lnTo>
                <a:lnTo>
                  <a:pt x="3126955" y="4919347"/>
                </a:lnTo>
                <a:lnTo>
                  <a:pt x="3113504" y="4990463"/>
                </a:lnTo>
                <a:lnTo>
                  <a:pt x="3101775" y="5062164"/>
                </a:lnTo>
                <a:lnTo>
                  <a:pt x="3091789" y="5134428"/>
                </a:lnTo>
                <a:lnTo>
                  <a:pt x="3083568" y="5207233"/>
                </a:lnTo>
                <a:lnTo>
                  <a:pt x="3077135" y="5280556"/>
                </a:lnTo>
                <a:lnTo>
                  <a:pt x="3072514" y="5354376"/>
                </a:lnTo>
                <a:lnTo>
                  <a:pt x="3069725" y="5428662"/>
                </a:lnTo>
                <a:lnTo>
                  <a:pt x="3068790" y="5503415"/>
                </a:lnTo>
                <a:lnTo>
                  <a:pt x="3547520" y="5503415"/>
                </a:lnTo>
                <a:lnTo>
                  <a:pt x="3548604" y="5430017"/>
                </a:lnTo>
                <a:lnTo>
                  <a:pt x="3551803" y="5357539"/>
                </a:lnTo>
                <a:lnTo>
                  <a:pt x="3557258" y="5283183"/>
                </a:lnTo>
                <a:lnTo>
                  <a:pt x="3564752" y="5210922"/>
                </a:lnTo>
                <a:lnTo>
                  <a:pt x="3574318" y="5139289"/>
                </a:lnTo>
                <a:lnTo>
                  <a:pt x="3585925" y="5068312"/>
                </a:lnTo>
                <a:lnTo>
                  <a:pt x="3599542" y="4998025"/>
                </a:lnTo>
                <a:lnTo>
                  <a:pt x="3615279" y="4927907"/>
                </a:lnTo>
                <a:lnTo>
                  <a:pt x="3632685" y="4859634"/>
                </a:lnTo>
                <a:lnTo>
                  <a:pt x="3652149" y="4791595"/>
                </a:lnTo>
                <a:lnTo>
                  <a:pt x="3673503" y="4724367"/>
                </a:lnTo>
                <a:lnTo>
                  <a:pt x="3696710" y="4657979"/>
                </a:lnTo>
                <a:lnTo>
                  <a:pt x="3721746" y="4592466"/>
                </a:lnTo>
                <a:lnTo>
                  <a:pt x="3748575" y="4527855"/>
                </a:lnTo>
                <a:lnTo>
                  <a:pt x="3777171" y="4464178"/>
                </a:lnTo>
                <a:lnTo>
                  <a:pt x="3807498" y="4401466"/>
                </a:lnTo>
                <a:lnTo>
                  <a:pt x="3839531" y="4339749"/>
                </a:lnTo>
                <a:lnTo>
                  <a:pt x="3873234" y="4279060"/>
                </a:lnTo>
                <a:lnTo>
                  <a:pt x="3908580" y="4219427"/>
                </a:lnTo>
                <a:lnTo>
                  <a:pt x="3945535" y="4160881"/>
                </a:lnTo>
                <a:lnTo>
                  <a:pt x="3984072" y="4103455"/>
                </a:lnTo>
                <a:lnTo>
                  <a:pt x="4024157" y="4047179"/>
                </a:lnTo>
                <a:lnTo>
                  <a:pt x="4065761" y="3992081"/>
                </a:lnTo>
                <a:lnTo>
                  <a:pt x="4109010" y="3938008"/>
                </a:lnTo>
                <a:lnTo>
                  <a:pt x="4153400" y="3885552"/>
                </a:lnTo>
                <a:lnTo>
                  <a:pt x="4199375" y="3834179"/>
                </a:lnTo>
                <a:lnTo>
                  <a:pt x="4246746" y="3784111"/>
                </a:lnTo>
                <a:lnTo>
                  <a:pt x="4295480" y="3735377"/>
                </a:lnTo>
                <a:lnTo>
                  <a:pt x="4345548" y="3688006"/>
                </a:lnTo>
                <a:lnTo>
                  <a:pt x="4396920" y="3642031"/>
                </a:lnTo>
                <a:lnTo>
                  <a:pt x="4449564" y="3597484"/>
                </a:lnTo>
                <a:lnTo>
                  <a:pt x="4503450" y="3554392"/>
                </a:lnTo>
                <a:lnTo>
                  <a:pt x="4558548" y="3512788"/>
                </a:lnTo>
                <a:lnTo>
                  <a:pt x="4614824" y="3472703"/>
                </a:lnTo>
                <a:lnTo>
                  <a:pt x="4672250" y="3434166"/>
                </a:lnTo>
                <a:lnTo>
                  <a:pt x="4730796" y="3397211"/>
                </a:lnTo>
                <a:lnTo>
                  <a:pt x="4790429" y="3361865"/>
                </a:lnTo>
                <a:lnTo>
                  <a:pt x="4851118" y="3328162"/>
                </a:lnTo>
                <a:lnTo>
                  <a:pt x="4912835" y="3296130"/>
                </a:lnTo>
                <a:lnTo>
                  <a:pt x="4975547" y="3265802"/>
                </a:lnTo>
                <a:lnTo>
                  <a:pt x="5039224" y="3237206"/>
                </a:lnTo>
                <a:lnTo>
                  <a:pt x="5103835" y="3210377"/>
                </a:lnTo>
                <a:lnTo>
                  <a:pt x="5169348" y="3185341"/>
                </a:lnTo>
                <a:lnTo>
                  <a:pt x="5235736" y="3162134"/>
                </a:lnTo>
                <a:lnTo>
                  <a:pt x="5302964" y="3140780"/>
                </a:lnTo>
                <a:lnTo>
                  <a:pt x="5371003" y="3121316"/>
                </a:lnTo>
                <a:lnTo>
                  <a:pt x="5439824" y="3103770"/>
                </a:lnTo>
                <a:lnTo>
                  <a:pt x="5509394" y="3088173"/>
                </a:lnTo>
                <a:lnTo>
                  <a:pt x="5579681" y="3074556"/>
                </a:lnTo>
                <a:lnTo>
                  <a:pt x="5650658" y="3062949"/>
                </a:lnTo>
                <a:lnTo>
                  <a:pt x="5722291" y="3053383"/>
                </a:lnTo>
                <a:lnTo>
                  <a:pt x="5794552" y="3045890"/>
                </a:lnTo>
                <a:lnTo>
                  <a:pt x="5867408" y="3040500"/>
                </a:lnTo>
                <a:lnTo>
                  <a:pt x="5940828" y="3037243"/>
                </a:lnTo>
                <a:lnTo>
                  <a:pt x="6014784" y="3036151"/>
                </a:lnTo>
                <a:close/>
                <a:moveTo>
                  <a:pt x="6523892" y="1563153"/>
                </a:moveTo>
                <a:lnTo>
                  <a:pt x="6523892" y="2041884"/>
                </a:lnTo>
                <a:lnTo>
                  <a:pt x="9469870" y="2041884"/>
                </a:lnTo>
                <a:lnTo>
                  <a:pt x="9469870" y="1563153"/>
                </a:lnTo>
                <a:close/>
                <a:moveTo>
                  <a:pt x="3068790" y="1563153"/>
                </a:moveTo>
                <a:lnTo>
                  <a:pt x="3068790" y="2041884"/>
                </a:lnTo>
                <a:lnTo>
                  <a:pt x="6014769" y="2041884"/>
                </a:lnTo>
                <a:lnTo>
                  <a:pt x="6014769" y="1563153"/>
                </a:lnTo>
                <a:close/>
                <a:moveTo>
                  <a:pt x="6523892" y="568870"/>
                </a:moveTo>
                <a:lnTo>
                  <a:pt x="6523892" y="1047600"/>
                </a:lnTo>
                <a:lnTo>
                  <a:pt x="9469870" y="1047600"/>
                </a:lnTo>
                <a:lnTo>
                  <a:pt x="9469870" y="568870"/>
                </a:lnTo>
                <a:close/>
                <a:moveTo>
                  <a:pt x="3068790" y="568870"/>
                </a:moveTo>
                <a:lnTo>
                  <a:pt x="3068790" y="1047600"/>
                </a:lnTo>
                <a:lnTo>
                  <a:pt x="6014769" y="1047600"/>
                </a:lnTo>
                <a:lnTo>
                  <a:pt x="6014769" y="568870"/>
                </a:lnTo>
                <a:close/>
                <a:moveTo>
                  <a:pt x="0" y="0"/>
                </a:moveTo>
                <a:lnTo>
                  <a:pt x="10052050" y="0"/>
                </a:lnTo>
                <a:lnTo>
                  <a:pt x="10052050" y="11309350"/>
                </a:lnTo>
                <a:lnTo>
                  <a:pt x="0" y="11309350"/>
                </a:lnTo>
                <a:close/>
              </a:path>
            </a:pathLst>
          </a:custGeom>
          <a:solidFill>
            <a:sysClr val="windowText" lastClr="000000"/>
          </a:solidFill>
        </p:spPr>
        <p:txBody>
          <a:bodyPr wrap="square">
            <a:noAutofit/>
          </a:bodyPr>
          <a:lstStyle>
            <a:lvl1pPr>
              <a:defRPr>
                <a:noFill/>
              </a:defRPr>
            </a:lvl1pPr>
          </a:lstStyle>
          <a:p>
            <a:endParaRPr lang="en-US" dirty="0"/>
          </a:p>
        </p:txBody>
      </p:sp>
    </p:spTree>
    <p:extLst>
      <p:ext uri="{BB962C8B-B14F-4D97-AF65-F5344CB8AC3E}">
        <p14:creationId xmlns:p14="http://schemas.microsoft.com/office/powerpoint/2010/main" val="360240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06">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DAEBD09-E919-169C-22C9-9A6315A5BDB3}"/>
              </a:ext>
            </a:extLst>
          </p:cNvPr>
          <p:cNvSpPr/>
          <p:nvPr userDrawn="1"/>
        </p:nvSpPr>
        <p:spPr>
          <a:xfrm>
            <a:off x="10056222" y="3513022"/>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C7191C"/>
          </a:solidFill>
        </p:spPr>
        <p:txBody>
          <a:bodyPr wrap="square" lIns="0" tIns="0" rIns="0" bIns="0" rtlCol="0"/>
          <a:lstStyle/>
          <a:p>
            <a:endParaRPr sz="1092" dirty="0"/>
          </a:p>
        </p:txBody>
      </p:sp>
      <p:sp>
        <p:nvSpPr>
          <p:cNvPr id="7" name="object 3">
            <a:extLst>
              <a:ext uri="{FF2B5EF4-FFF2-40B4-BE49-F238E27FC236}">
                <a16:creationId xmlns:a16="http://schemas.microsoft.com/office/drawing/2014/main" id="{051B79E7-76CE-E439-EAFD-2D4563963890}"/>
              </a:ext>
            </a:extLst>
          </p:cNvPr>
          <p:cNvSpPr/>
          <p:nvPr userDrawn="1"/>
        </p:nvSpPr>
        <p:spPr>
          <a:xfrm>
            <a:off x="7957048" y="3513022"/>
            <a:ext cx="1786825" cy="2992337"/>
          </a:xfrm>
          <a:custGeom>
            <a:avLst/>
            <a:gdLst/>
            <a:ahLst/>
            <a:cxnLst/>
            <a:rect l="l" t="t" r="r" b="b"/>
            <a:pathLst>
              <a:path w="2946400" h="4934585">
                <a:moveTo>
                  <a:pt x="2945910" y="2000704"/>
                </a:moveTo>
                <a:lnTo>
                  <a:pt x="2707042" y="2000704"/>
                </a:lnTo>
                <a:lnTo>
                  <a:pt x="2659868" y="2013404"/>
                </a:lnTo>
                <a:lnTo>
                  <a:pt x="2566165" y="2013404"/>
                </a:lnTo>
                <a:lnTo>
                  <a:pt x="2473364" y="2038804"/>
                </a:lnTo>
                <a:lnTo>
                  <a:pt x="2427316" y="2038804"/>
                </a:lnTo>
                <a:lnTo>
                  <a:pt x="2335956" y="2064204"/>
                </a:lnTo>
                <a:lnTo>
                  <a:pt x="2290656" y="2064204"/>
                </a:lnTo>
                <a:lnTo>
                  <a:pt x="1981195" y="2153104"/>
                </a:lnTo>
                <a:lnTo>
                  <a:pt x="1938149" y="2178504"/>
                </a:lnTo>
                <a:lnTo>
                  <a:pt x="1810885" y="2216604"/>
                </a:lnTo>
                <a:lnTo>
                  <a:pt x="1769108" y="2242004"/>
                </a:lnTo>
                <a:lnTo>
                  <a:pt x="1727664" y="2254704"/>
                </a:lnTo>
                <a:lnTo>
                  <a:pt x="1686558" y="2280104"/>
                </a:lnTo>
                <a:lnTo>
                  <a:pt x="1645796" y="2292804"/>
                </a:lnTo>
                <a:lnTo>
                  <a:pt x="1565328" y="2343604"/>
                </a:lnTo>
                <a:lnTo>
                  <a:pt x="1525634" y="2356304"/>
                </a:lnTo>
                <a:lnTo>
                  <a:pt x="1486307" y="2381704"/>
                </a:lnTo>
                <a:lnTo>
                  <a:pt x="1370595" y="2457904"/>
                </a:lnTo>
                <a:lnTo>
                  <a:pt x="1332799" y="2470604"/>
                </a:lnTo>
                <a:lnTo>
                  <a:pt x="1258407" y="2521404"/>
                </a:lnTo>
                <a:lnTo>
                  <a:pt x="1221821" y="2559504"/>
                </a:lnTo>
                <a:lnTo>
                  <a:pt x="1185651" y="2584904"/>
                </a:lnTo>
                <a:lnTo>
                  <a:pt x="1114581" y="2635704"/>
                </a:lnTo>
                <a:lnTo>
                  <a:pt x="1045244" y="2686504"/>
                </a:lnTo>
                <a:lnTo>
                  <a:pt x="1011240" y="2724604"/>
                </a:lnTo>
                <a:lnTo>
                  <a:pt x="977686" y="2750004"/>
                </a:lnTo>
                <a:lnTo>
                  <a:pt x="944590" y="2775404"/>
                </a:lnTo>
                <a:lnTo>
                  <a:pt x="911956" y="2813504"/>
                </a:lnTo>
                <a:lnTo>
                  <a:pt x="879792" y="2838904"/>
                </a:lnTo>
                <a:lnTo>
                  <a:pt x="848101" y="2877004"/>
                </a:lnTo>
                <a:lnTo>
                  <a:pt x="816892" y="2902404"/>
                </a:lnTo>
                <a:lnTo>
                  <a:pt x="786169" y="2940504"/>
                </a:lnTo>
                <a:lnTo>
                  <a:pt x="755938" y="2978604"/>
                </a:lnTo>
                <a:lnTo>
                  <a:pt x="726206" y="3004004"/>
                </a:lnTo>
                <a:lnTo>
                  <a:pt x="696979" y="3042104"/>
                </a:lnTo>
                <a:lnTo>
                  <a:pt x="668261" y="3080204"/>
                </a:lnTo>
                <a:lnTo>
                  <a:pt x="640060" y="3105604"/>
                </a:lnTo>
                <a:lnTo>
                  <a:pt x="612381" y="3143704"/>
                </a:lnTo>
                <a:lnTo>
                  <a:pt x="585230" y="3181804"/>
                </a:lnTo>
                <a:lnTo>
                  <a:pt x="558614" y="3219904"/>
                </a:lnTo>
                <a:lnTo>
                  <a:pt x="532537" y="3258004"/>
                </a:lnTo>
                <a:lnTo>
                  <a:pt x="507006" y="3296104"/>
                </a:lnTo>
                <a:lnTo>
                  <a:pt x="482027" y="3321504"/>
                </a:lnTo>
                <a:lnTo>
                  <a:pt x="457605" y="3359604"/>
                </a:lnTo>
                <a:lnTo>
                  <a:pt x="433748" y="3397704"/>
                </a:lnTo>
                <a:lnTo>
                  <a:pt x="410460" y="3448504"/>
                </a:lnTo>
                <a:lnTo>
                  <a:pt x="387748" y="3486604"/>
                </a:lnTo>
                <a:lnTo>
                  <a:pt x="365617" y="3524704"/>
                </a:lnTo>
                <a:lnTo>
                  <a:pt x="344074" y="3562804"/>
                </a:lnTo>
                <a:lnTo>
                  <a:pt x="323124" y="3600904"/>
                </a:lnTo>
                <a:lnTo>
                  <a:pt x="302773" y="3639004"/>
                </a:lnTo>
                <a:lnTo>
                  <a:pt x="283028" y="3677104"/>
                </a:lnTo>
                <a:lnTo>
                  <a:pt x="263894" y="3727904"/>
                </a:lnTo>
                <a:lnTo>
                  <a:pt x="245377" y="3766004"/>
                </a:lnTo>
                <a:lnTo>
                  <a:pt x="227483" y="3804104"/>
                </a:lnTo>
                <a:lnTo>
                  <a:pt x="210218" y="3842204"/>
                </a:lnTo>
                <a:lnTo>
                  <a:pt x="193588" y="3893004"/>
                </a:lnTo>
                <a:lnTo>
                  <a:pt x="177599" y="3931104"/>
                </a:lnTo>
                <a:lnTo>
                  <a:pt x="162257" y="3981904"/>
                </a:lnTo>
                <a:lnTo>
                  <a:pt x="147567" y="4020004"/>
                </a:lnTo>
                <a:lnTo>
                  <a:pt x="133537" y="4058104"/>
                </a:lnTo>
                <a:lnTo>
                  <a:pt x="120171" y="4108904"/>
                </a:lnTo>
                <a:lnTo>
                  <a:pt x="107475" y="4147004"/>
                </a:lnTo>
                <a:lnTo>
                  <a:pt x="95456" y="4197804"/>
                </a:lnTo>
                <a:lnTo>
                  <a:pt x="84119" y="4235904"/>
                </a:lnTo>
                <a:lnTo>
                  <a:pt x="73471" y="4286704"/>
                </a:lnTo>
                <a:lnTo>
                  <a:pt x="63517" y="4324804"/>
                </a:lnTo>
                <a:lnTo>
                  <a:pt x="54264" y="4375604"/>
                </a:lnTo>
                <a:lnTo>
                  <a:pt x="45716" y="4426404"/>
                </a:lnTo>
                <a:lnTo>
                  <a:pt x="37881" y="4464504"/>
                </a:lnTo>
                <a:lnTo>
                  <a:pt x="30763" y="4515304"/>
                </a:lnTo>
                <a:lnTo>
                  <a:pt x="24370" y="4566104"/>
                </a:lnTo>
                <a:lnTo>
                  <a:pt x="18707" y="4604204"/>
                </a:lnTo>
                <a:lnTo>
                  <a:pt x="13779" y="4655004"/>
                </a:lnTo>
                <a:lnTo>
                  <a:pt x="9593" y="4705804"/>
                </a:lnTo>
                <a:lnTo>
                  <a:pt x="6155" y="4743904"/>
                </a:lnTo>
                <a:lnTo>
                  <a:pt x="3471" y="4794704"/>
                </a:lnTo>
                <a:lnTo>
                  <a:pt x="1546" y="4845504"/>
                </a:lnTo>
                <a:lnTo>
                  <a:pt x="387" y="4896304"/>
                </a:lnTo>
                <a:lnTo>
                  <a:pt x="0" y="4934404"/>
                </a:lnTo>
                <a:lnTo>
                  <a:pt x="478707" y="4934404"/>
                </a:lnTo>
                <a:lnTo>
                  <a:pt x="479177" y="4896304"/>
                </a:lnTo>
                <a:lnTo>
                  <a:pt x="480578" y="4845504"/>
                </a:lnTo>
                <a:lnTo>
                  <a:pt x="482903" y="4794704"/>
                </a:lnTo>
                <a:lnTo>
                  <a:pt x="486144" y="4743904"/>
                </a:lnTo>
                <a:lnTo>
                  <a:pt x="490291" y="4705804"/>
                </a:lnTo>
                <a:lnTo>
                  <a:pt x="495336" y="4655004"/>
                </a:lnTo>
                <a:lnTo>
                  <a:pt x="501270" y="4604204"/>
                </a:lnTo>
                <a:lnTo>
                  <a:pt x="508084" y="4553404"/>
                </a:lnTo>
                <a:lnTo>
                  <a:pt x="515771" y="4515304"/>
                </a:lnTo>
                <a:lnTo>
                  <a:pt x="524321" y="4464504"/>
                </a:lnTo>
                <a:lnTo>
                  <a:pt x="533726" y="4426404"/>
                </a:lnTo>
                <a:lnTo>
                  <a:pt x="543977" y="4375604"/>
                </a:lnTo>
                <a:lnTo>
                  <a:pt x="555065" y="4324804"/>
                </a:lnTo>
                <a:lnTo>
                  <a:pt x="566982" y="4286704"/>
                </a:lnTo>
                <a:lnTo>
                  <a:pt x="579720" y="4235904"/>
                </a:lnTo>
                <a:lnTo>
                  <a:pt x="593269" y="4197804"/>
                </a:lnTo>
                <a:lnTo>
                  <a:pt x="607620" y="4147004"/>
                </a:lnTo>
                <a:lnTo>
                  <a:pt x="622766" y="4108904"/>
                </a:lnTo>
                <a:lnTo>
                  <a:pt x="638698" y="4070804"/>
                </a:lnTo>
                <a:lnTo>
                  <a:pt x="655407" y="4020004"/>
                </a:lnTo>
                <a:lnTo>
                  <a:pt x="672884" y="3981904"/>
                </a:lnTo>
                <a:lnTo>
                  <a:pt x="691121" y="3943804"/>
                </a:lnTo>
                <a:lnTo>
                  <a:pt x="710109" y="3893004"/>
                </a:lnTo>
                <a:lnTo>
                  <a:pt x="729840" y="3854904"/>
                </a:lnTo>
                <a:lnTo>
                  <a:pt x="750304" y="3816804"/>
                </a:lnTo>
                <a:lnTo>
                  <a:pt x="771494" y="3778704"/>
                </a:lnTo>
                <a:lnTo>
                  <a:pt x="793400" y="3740604"/>
                </a:lnTo>
                <a:lnTo>
                  <a:pt x="816014" y="3702504"/>
                </a:lnTo>
                <a:lnTo>
                  <a:pt x="839327" y="3651704"/>
                </a:lnTo>
                <a:lnTo>
                  <a:pt x="863331" y="3613604"/>
                </a:lnTo>
                <a:lnTo>
                  <a:pt x="888018" y="3575504"/>
                </a:lnTo>
                <a:lnTo>
                  <a:pt x="913377" y="3537404"/>
                </a:lnTo>
                <a:lnTo>
                  <a:pt x="939402" y="3512004"/>
                </a:lnTo>
                <a:lnTo>
                  <a:pt x="966082" y="3473904"/>
                </a:lnTo>
                <a:lnTo>
                  <a:pt x="993410" y="3435804"/>
                </a:lnTo>
                <a:lnTo>
                  <a:pt x="1021377" y="3397704"/>
                </a:lnTo>
                <a:lnTo>
                  <a:pt x="1049974" y="3359604"/>
                </a:lnTo>
                <a:lnTo>
                  <a:pt x="1079193" y="3334204"/>
                </a:lnTo>
                <a:lnTo>
                  <a:pt x="1109025" y="3296104"/>
                </a:lnTo>
                <a:lnTo>
                  <a:pt x="1139461" y="3258004"/>
                </a:lnTo>
                <a:lnTo>
                  <a:pt x="1170493" y="3232604"/>
                </a:lnTo>
                <a:lnTo>
                  <a:pt x="1202112" y="3194504"/>
                </a:lnTo>
                <a:lnTo>
                  <a:pt x="1234310" y="3169104"/>
                </a:lnTo>
                <a:lnTo>
                  <a:pt x="1267077" y="3131004"/>
                </a:lnTo>
                <a:lnTo>
                  <a:pt x="1300405" y="3105604"/>
                </a:lnTo>
                <a:lnTo>
                  <a:pt x="1334286" y="3080204"/>
                </a:lnTo>
                <a:lnTo>
                  <a:pt x="1368711" y="3042104"/>
                </a:lnTo>
                <a:lnTo>
                  <a:pt x="1403671" y="3016704"/>
                </a:lnTo>
                <a:lnTo>
                  <a:pt x="1439158" y="2991304"/>
                </a:lnTo>
                <a:lnTo>
                  <a:pt x="1511677" y="2940504"/>
                </a:lnTo>
                <a:lnTo>
                  <a:pt x="1548692" y="2902404"/>
                </a:lnTo>
                <a:lnTo>
                  <a:pt x="1586200" y="2877004"/>
                </a:lnTo>
                <a:lnTo>
                  <a:pt x="1624190" y="2864304"/>
                </a:lnTo>
                <a:lnTo>
                  <a:pt x="1701587" y="2813504"/>
                </a:lnTo>
                <a:lnTo>
                  <a:pt x="1780815" y="2762704"/>
                </a:lnTo>
                <a:lnTo>
                  <a:pt x="1821094" y="2750004"/>
                </a:lnTo>
                <a:lnTo>
                  <a:pt x="1902937" y="2699204"/>
                </a:lnTo>
                <a:lnTo>
                  <a:pt x="1986438" y="2673804"/>
                </a:lnTo>
                <a:lnTo>
                  <a:pt x="2028789" y="2648404"/>
                </a:lnTo>
                <a:lnTo>
                  <a:pt x="2114647" y="2623004"/>
                </a:lnTo>
                <a:lnTo>
                  <a:pt x="2158138" y="2597604"/>
                </a:lnTo>
                <a:lnTo>
                  <a:pt x="2380856" y="2534104"/>
                </a:lnTo>
                <a:lnTo>
                  <a:pt x="2426393" y="2534104"/>
                </a:lnTo>
                <a:lnTo>
                  <a:pt x="2518390" y="2508704"/>
                </a:lnTo>
                <a:lnTo>
                  <a:pt x="2564833" y="2508704"/>
                </a:lnTo>
                <a:lnTo>
                  <a:pt x="2611561" y="2496004"/>
                </a:lnTo>
                <a:lnTo>
                  <a:pt x="2658565" y="2496004"/>
                </a:lnTo>
                <a:lnTo>
                  <a:pt x="2705837" y="2483304"/>
                </a:lnTo>
                <a:lnTo>
                  <a:pt x="2801150" y="2483304"/>
                </a:lnTo>
                <a:lnTo>
                  <a:pt x="2849173" y="2470604"/>
                </a:lnTo>
                <a:lnTo>
                  <a:pt x="2945910" y="2470604"/>
                </a:lnTo>
                <a:lnTo>
                  <a:pt x="2945910" y="2000704"/>
                </a:lnTo>
                <a:close/>
              </a:path>
              <a:path w="2946400" h="4934585">
                <a:moveTo>
                  <a:pt x="2945910" y="2991304"/>
                </a:moveTo>
                <a:lnTo>
                  <a:pt x="2802606" y="2991304"/>
                </a:lnTo>
                <a:lnTo>
                  <a:pt x="2755438" y="3004004"/>
                </a:lnTo>
                <a:lnTo>
                  <a:pt x="2662082" y="3004004"/>
                </a:lnTo>
                <a:lnTo>
                  <a:pt x="2570123" y="3029404"/>
                </a:lnTo>
                <a:lnTo>
                  <a:pt x="2524701" y="3029404"/>
                </a:lnTo>
                <a:lnTo>
                  <a:pt x="2303702" y="3092904"/>
                </a:lnTo>
                <a:lnTo>
                  <a:pt x="2260820" y="3118304"/>
                </a:lnTo>
                <a:lnTo>
                  <a:pt x="2176478" y="3143704"/>
                </a:lnTo>
                <a:lnTo>
                  <a:pt x="2135047" y="3169104"/>
                </a:lnTo>
                <a:lnTo>
                  <a:pt x="2094126" y="3181804"/>
                </a:lnTo>
                <a:lnTo>
                  <a:pt x="2013870" y="3232604"/>
                </a:lnTo>
                <a:lnTo>
                  <a:pt x="1974562" y="3245304"/>
                </a:lnTo>
                <a:lnTo>
                  <a:pt x="1897652" y="3296104"/>
                </a:lnTo>
                <a:lnTo>
                  <a:pt x="1860078" y="3321504"/>
                </a:lnTo>
                <a:lnTo>
                  <a:pt x="1823109" y="3346904"/>
                </a:lnTo>
                <a:lnTo>
                  <a:pt x="1786758" y="3372304"/>
                </a:lnTo>
                <a:lnTo>
                  <a:pt x="1751039" y="3397704"/>
                </a:lnTo>
                <a:lnTo>
                  <a:pt x="1715965" y="3423104"/>
                </a:lnTo>
                <a:lnTo>
                  <a:pt x="1681550" y="3461204"/>
                </a:lnTo>
                <a:lnTo>
                  <a:pt x="1647807" y="3486604"/>
                </a:lnTo>
                <a:lnTo>
                  <a:pt x="1614749" y="3512004"/>
                </a:lnTo>
                <a:lnTo>
                  <a:pt x="1582391" y="3550104"/>
                </a:lnTo>
                <a:lnTo>
                  <a:pt x="1550745" y="3575504"/>
                </a:lnTo>
                <a:lnTo>
                  <a:pt x="1519825" y="3613604"/>
                </a:lnTo>
                <a:lnTo>
                  <a:pt x="1489645" y="3639004"/>
                </a:lnTo>
                <a:lnTo>
                  <a:pt x="1460217" y="3677104"/>
                </a:lnTo>
                <a:lnTo>
                  <a:pt x="1431556" y="3715204"/>
                </a:lnTo>
                <a:lnTo>
                  <a:pt x="1403675" y="3740604"/>
                </a:lnTo>
                <a:lnTo>
                  <a:pt x="1376587" y="3778704"/>
                </a:lnTo>
                <a:lnTo>
                  <a:pt x="1350306" y="3816804"/>
                </a:lnTo>
                <a:lnTo>
                  <a:pt x="1324845" y="3854904"/>
                </a:lnTo>
                <a:lnTo>
                  <a:pt x="1300217" y="3893004"/>
                </a:lnTo>
                <a:lnTo>
                  <a:pt x="1276437" y="3931104"/>
                </a:lnTo>
                <a:lnTo>
                  <a:pt x="1253517" y="3969204"/>
                </a:lnTo>
                <a:lnTo>
                  <a:pt x="1231471" y="4007304"/>
                </a:lnTo>
                <a:lnTo>
                  <a:pt x="1210313" y="4045404"/>
                </a:lnTo>
                <a:lnTo>
                  <a:pt x="1190056" y="4083504"/>
                </a:lnTo>
                <a:lnTo>
                  <a:pt x="1170713" y="4134304"/>
                </a:lnTo>
                <a:lnTo>
                  <a:pt x="1152298" y="4172404"/>
                </a:lnTo>
                <a:lnTo>
                  <a:pt x="1134824" y="4210504"/>
                </a:lnTo>
                <a:lnTo>
                  <a:pt x="1118305" y="4261304"/>
                </a:lnTo>
                <a:lnTo>
                  <a:pt x="1102754" y="4299404"/>
                </a:lnTo>
                <a:lnTo>
                  <a:pt x="1088185" y="4337504"/>
                </a:lnTo>
                <a:lnTo>
                  <a:pt x="1074611" y="4388304"/>
                </a:lnTo>
                <a:lnTo>
                  <a:pt x="1062046" y="4426404"/>
                </a:lnTo>
                <a:lnTo>
                  <a:pt x="1050502" y="4477204"/>
                </a:lnTo>
                <a:lnTo>
                  <a:pt x="1039994" y="4515304"/>
                </a:lnTo>
                <a:lnTo>
                  <a:pt x="1030535" y="4566104"/>
                </a:lnTo>
                <a:lnTo>
                  <a:pt x="1022139" y="4616904"/>
                </a:lnTo>
                <a:lnTo>
                  <a:pt x="1014818" y="4655004"/>
                </a:lnTo>
                <a:lnTo>
                  <a:pt x="1008587" y="4705804"/>
                </a:lnTo>
                <a:lnTo>
                  <a:pt x="1003459" y="4756604"/>
                </a:lnTo>
                <a:lnTo>
                  <a:pt x="999446" y="4794704"/>
                </a:lnTo>
                <a:lnTo>
                  <a:pt x="996564" y="4845504"/>
                </a:lnTo>
                <a:lnTo>
                  <a:pt x="994824" y="4896304"/>
                </a:lnTo>
                <a:lnTo>
                  <a:pt x="994241" y="4934404"/>
                </a:lnTo>
                <a:lnTo>
                  <a:pt x="1472949" y="4934404"/>
                </a:lnTo>
                <a:lnTo>
                  <a:pt x="1473738" y="4896304"/>
                </a:lnTo>
                <a:lnTo>
                  <a:pt x="1476089" y="4845504"/>
                </a:lnTo>
                <a:lnTo>
                  <a:pt x="1479977" y="4794704"/>
                </a:lnTo>
                <a:lnTo>
                  <a:pt x="1485377" y="4743904"/>
                </a:lnTo>
                <a:lnTo>
                  <a:pt x="1492266" y="4705804"/>
                </a:lnTo>
                <a:lnTo>
                  <a:pt x="1500618" y="4655004"/>
                </a:lnTo>
                <a:lnTo>
                  <a:pt x="1510410" y="4604204"/>
                </a:lnTo>
                <a:lnTo>
                  <a:pt x="1521617" y="4566104"/>
                </a:lnTo>
                <a:lnTo>
                  <a:pt x="1534214" y="4515304"/>
                </a:lnTo>
                <a:lnTo>
                  <a:pt x="1548177" y="4477204"/>
                </a:lnTo>
                <a:lnTo>
                  <a:pt x="1563481" y="4426404"/>
                </a:lnTo>
                <a:lnTo>
                  <a:pt x="1580102" y="4388304"/>
                </a:lnTo>
                <a:lnTo>
                  <a:pt x="1598016" y="4350204"/>
                </a:lnTo>
                <a:lnTo>
                  <a:pt x="1617198" y="4299404"/>
                </a:lnTo>
                <a:lnTo>
                  <a:pt x="1637624" y="4261304"/>
                </a:lnTo>
                <a:lnTo>
                  <a:pt x="1659268" y="4223204"/>
                </a:lnTo>
                <a:lnTo>
                  <a:pt x="1682108" y="4185104"/>
                </a:lnTo>
                <a:lnTo>
                  <a:pt x="1706117" y="4147004"/>
                </a:lnTo>
                <a:lnTo>
                  <a:pt x="1731273" y="4108904"/>
                </a:lnTo>
                <a:lnTo>
                  <a:pt x="1757549" y="4070804"/>
                </a:lnTo>
                <a:lnTo>
                  <a:pt x="1784923" y="4032704"/>
                </a:lnTo>
                <a:lnTo>
                  <a:pt x="1813369" y="3994604"/>
                </a:lnTo>
                <a:lnTo>
                  <a:pt x="1842862" y="3969204"/>
                </a:lnTo>
                <a:lnTo>
                  <a:pt x="1873380" y="3931104"/>
                </a:lnTo>
                <a:lnTo>
                  <a:pt x="1904896" y="3905704"/>
                </a:lnTo>
                <a:lnTo>
                  <a:pt x="1937386" y="3867604"/>
                </a:lnTo>
                <a:lnTo>
                  <a:pt x="1970827" y="3842204"/>
                </a:lnTo>
                <a:lnTo>
                  <a:pt x="2005193" y="3804104"/>
                </a:lnTo>
                <a:lnTo>
                  <a:pt x="2040461" y="3778704"/>
                </a:lnTo>
                <a:lnTo>
                  <a:pt x="2076605" y="3753304"/>
                </a:lnTo>
                <a:lnTo>
                  <a:pt x="2113601" y="3727904"/>
                </a:lnTo>
                <a:lnTo>
                  <a:pt x="2151425" y="3702504"/>
                </a:lnTo>
                <a:lnTo>
                  <a:pt x="2190052" y="3677104"/>
                </a:lnTo>
                <a:lnTo>
                  <a:pt x="2229458" y="3651704"/>
                </a:lnTo>
                <a:lnTo>
                  <a:pt x="2269618" y="3626304"/>
                </a:lnTo>
                <a:lnTo>
                  <a:pt x="2310509" y="3613604"/>
                </a:lnTo>
                <a:lnTo>
                  <a:pt x="2352104" y="3588204"/>
                </a:lnTo>
                <a:lnTo>
                  <a:pt x="2437314" y="3562804"/>
                </a:lnTo>
                <a:lnTo>
                  <a:pt x="2480879" y="3537404"/>
                </a:lnTo>
                <a:lnTo>
                  <a:pt x="2615122" y="3499304"/>
                </a:lnTo>
                <a:lnTo>
                  <a:pt x="2660971" y="3499304"/>
                </a:lnTo>
                <a:lnTo>
                  <a:pt x="2754172" y="3473904"/>
                </a:lnTo>
                <a:lnTo>
                  <a:pt x="2945910" y="3473904"/>
                </a:lnTo>
                <a:lnTo>
                  <a:pt x="2945910" y="2991304"/>
                </a:lnTo>
                <a:close/>
              </a:path>
              <a:path w="2946400" h="4934585">
                <a:moveTo>
                  <a:pt x="2945910" y="994241"/>
                </a:moveTo>
                <a:lnTo>
                  <a:pt x="0" y="994241"/>
                </a:lnTo>
                <a:lnTo>
                  <a:pt x="0" y="1472949"/>
                </a:lnTo>
                <a:lnTo>
                  <a:pt x="2945910" y="1472949"/>
                </a:lnTo>
                <a:lnTo>
                  <a:pt x="2945910" y="994241"/>
                </a:lnTo>
                <a:close/>
              </a:path>
              <a:path w="2946400" h="4934585">
                <a:moveTo>
                  <a:pt x="2945910" y="0"/>
                </a:moveTo>
                <a:lnTo>
                  <a:pt x="0" y="0"/>
                </a:lnTo>
                <a:lnTo>
                  <a:pt x="0" y="478707"/>
                </a:lnTo>
                <a:lnTo>
                  <a:pt x="2945910" y="478707"/>
                </a:lnTo>
                <a:lnTo>
                  <a:pt x="2945910" y="0"/>
                </a:lnTo>
                <a:close/>
              </a:path>
            </a:pathLst>
          </a:custGeom>
          <a:solidFill>
            <a:srgbClr val="C7191C"/>
          </a:solidFill>
        </p:spPr>
        <p:txBody>
          <a:bodyPr wrap="square" lIns="0" tIns="0" rIns="0" bIns="0" rtlCol="0"/>
          <a:lstStyle/>
          <a:p>
            <a:endParaRPr sz="1092" dirty="0"/>
          </a:p>
        </p:txBody>
      </p:sp>
      <p:sp>
        <p:nvSpPr>
          <p:cNvPr id="8" name="object 4">
            <a:extLst>
              <a:ext uri="{FF2B5EF4-FFF2-40B4-BE49-F238E27FC236}">
                <a16:creationId xmlns:a16="http://schemas.microsoft.com/office/drawing/2014/main" id="{B153B177-E7EA-4E0D-AFBD-359471925B5A}"/>
              </a:ext>
            </a:extLst>
          </p:cNvPr>
          <p:cNvSpPr/>
          <p:nvPr userDrawn="1"/>
        </p:nvSpPr>
        <p:spPr>
          <a:xfrm>
            <a:off x="349250" y="349226"/>
            <a:ext cx="1786825" cy="2992337"/>
          </a:xfrm>
          <a:custGeom>
            <a:avLst/>
            <a:gdLst/>
            <a:ahLst/>
            <a:cxnLst/>
            <a:rect l="l" t="t" r="r" b="b"/>
            <a:pathLst>
              <a:path w="2946400" h="4934584">
                <a:moveTo>
                  <a:pt x="2945910" y="994241"/>
                </a:moveTo>
                <a:lnTo>
                  <a:pt x="0" y="994241"/>
                </a:lnTo>
                <a:lnTo>
                  <a:pt x="0" y="1472960"/>
                </a:lnTo>
                <a:lnTo>
                  <a:pt x="2945910" y="1472960"/>
                </a:lnTo>
                <a:lnTo>
                  <a:pt x="2945910" y="994241"/>
                </a:lnTo>
                <a:close/>
              </a:path>
              <a:path w="2946400" h="4934584">
                <a:moveTo>
                  <a:pt x="2945910" y="0"/>
                </a:moveTo>
                <a:lnTo>
                  <a:pt x="0" y="0"/>
                </a:lnTo>
                <a:lnTo>
                  <a:pt x="0" y="478707"/>
                </a:lnTo>
                <a:lnTo>
                  <a:pt x="2945910" y="478707"/>
                </a:lnTo>
                <a:lnTo>
                  <a:pt x="2945910" y="0"/>
                </a:lnTo>
                <a:close/>
              </a:path>
              <a:path w="2946400" h="4934584">
                <a:moveTo>
                  <a:pt x="143303" y="2991304"/>
                </a:moveTo>
                <a:lnTo>
                  <a:pt x="0" y="2991304"/>
                </a:lnTo>
                <a:lnTo>
                  <a:pt x="0" y="3473904"/>
                </a:lnTo>
                <a:lnTo>
                  <a:pt x="191737" y="3473904"/>
                </a:lnTo>
                <a:lnTo>
                  <a:pt x="284939" y="3499304"/>
                </a:lnTo>
                <a:lnTo>
                  <a:pt x="330787" y="3499304"/>
                </a:lnTo>
                <a:lnTo>
                  <a:pt x="465030" y="3537404"/>
                </a:lnTo>
                <a:lnTo>
                  <a:pt x="508595" y="3562804"/>
                </a:lnTo>
                <a:lnTo>
                  <a:pt x="593805" y="3588204"/>
                </a:lnTo>
                <a:lnTo>
                  <a:pt x="635401" y="3613604"/>
                </a:lnTo>
                <a:lnTo>
                  <a:pt x="676291" y="3626304"/>
                </a:lnTo>
                <a:lnTo>
                  <a:pt x="716451" y="3651704"/>
                </a:lnTo>
                <a:lnTo>
                  <a:pt x="755857" y="3677104"/>
                </a:lnTo>
                <a:lnTo>
                  <a:pt x="794484" y="3702504"/>
                </a:lnTo>
                <a:lnTo>
                  <a:pt x="832308" y="3727904"/>
                </a:lnTo>
                <a:lnTo>
                  <a:pt x="869305" y="3753304"/>
                </a:lnTo>
                <a:lnTo>
                  <a:pt x="905449" y="3778704"/>
                </a:lnTo>
                <a:lnTo>
                  <a:pt x="940716" y="3804104"/>
                </a:lnTo>
                <a:lnTo>
                  <a:pt x="975082" y="3842204"/>
                </a:lnTo>
                <a:lnTo>
                  <a:pt x="1008523" y="3867604"/>
                </a:lnTo>
                <a:lnTo>
                  <a:pt x="1041014" y="3905704"/>
                </a:lnTo>
                <a:lnTo>
                  <a:pt x="1072530" y="3931104"/>
                </a:lnTo>
                <a:lnTo>
                  <a:pt x="1103047" y="3969204"/>
                </a:lnTo>
                <a:lnTo>
                  <a:pt x="1132541" y="3994604"/>
                </a:lnTo>
                <a:lnTo>
                  <a:pt x="1160986" y="4032704"/>
                </a:lnTo>
                <a:lnTo>
                  <a:pt x="1188360" y="4070804"/>
                </a:lnTo>
                <a:lnTo>
                  <a:pt x="1214637" y="4108904"/>
                </a:lnTo>
                <a:lnTo>
                  <a:pt x="1239792" y="4147004"/>
                </a:lnTo>
                <a:lnTo>
                  <a:pt x="1263801" y="4185104"/>
                </a:lnTo>
                <a:lnTo>
                  <a:pt x="1286641" y="4223204"/>
                </a:lnTo>
                <a:lnTo>
                  <a:pt x="1308286" y="4261304"/>
                </a:lnTo>
                <a:lnTo>
                  <a:pt x="1328711" y="4299404"/>
                </a:lnTo>
                <a:lnTo>
                  <a:pt x="1347893" y="4350204"/>
                </a:lnTo>
                <a:lnTo>
                  <a:pt x="1365807" y="4388304"/>
                </a:lnTo>
                <a:lnTo>
                  <a:pt x="1382428" y="4426404"/>
                </a:lnTo>
                <a:lnTo>
                  <a:pt x="1397733" y="4477204"/>
                </a:lnTo>
                <a:lnTo>
                  <a:pt x="1411696" y="4515304"/>
                </a:lnTo>
                <a:lnTo>
                  <a:pt x="1424293" y="4566104"/>
                </a:lnTo>
                <a:lnTo>
                  <a:pt x="1435499" y="4604204"/>
                </a:lnTo>
                <a:lnTo>
                  <a:pt x="1445291" y="4655004"/>
                </a:lnTo>
                <a:lnTo>
                  <a:pt x="1453643" y="4705804"/>
                </a:lnTo>
                <a:lnTo>
                  <a:pt x="1460532" y="4743904"/>
                </a:lnTo>
                <a:lnTo>
                  <a:pt x="1465933" y="4794704"/>
                </a:lnTo>
                <a:lnTo>
                  <a:pt x="1469820" y="4845504"/>
                </a:lnTo>
                <a:lnTo>
                  <a:pt x="1472171" y="4896304"/>
                </a:lnTo>
                <a:lnTo>
                  <a:pt x="1472960" y="4934404"/>
                </a:lnTo>
                <a:lnTo>
                  <a:pt x="1951668" y="4934404"/>
                </a:lnTo>
                <a:lnTo>
                  <a:pt x="1951085" y="4896304"/>
                </a:lnTo>
                <a:lnTo>
                  <a:pt x="1949346" y="4845504"/>
                </a:lnTo>
                <a:lnTo>
                  <a:pt x="1946463" y="4794704"/>
                </a:lnTo>
                <a:lnTo>
                  <a:pt x="1942451" y="4756604"/>
                </a:lnTo>
                <a:lnTo>
                  <a:pt x="1937322" y="4705804"/>
                </a:lnTo>
                <a:lnTo>
                  <a:pt x="1931091" y="4655004"/>
                </a:lnTo>
                <a:lnTo>
                  <a:pt x="1923770" y="4616904"/>
                </a:lnTo>
                <a:lnTo>
                  <a:pt x="1915374" y="4566104"/>
                </a:lnTo>
                <a:lnTo>
                  <a:pt x="1905915" y="4515304"/>
                </a:lnTo>
                <a:lnTo>
                  <a:pt x="1895407" y="4477204"/>
                </a:lnTo>
                <a:lnTo>
                  <a:pt x="1883864" y="4426404"/>
                </a:lnTo>
                <a:lnTo>
                  <a:pt x="1871298" y="4388304"/>
                </a:lnTo>
                <a:lnTo>
                  <a:pt x="1857724" y="4337504"/>
                </a:lnTo>
                <a:lnTo>
                  <a:pt x="1843155" y="4299404"/>
                </a:lnTo>
                <a:lnTo>
                  <a:pt x="1827604" y="4261304"/>
                </a:lnTo>
                <a:lnTo>
                  <a:pt x="1811085" y="4210504"/>
                </a:lnTo>
                <a:lnTo>
                  <a:pt x="1793612" y="4172404"/>
                </a:lnTo>
                <a:lnTo>
                  <a:pt x="1775196" y="4134304"/>
                </a:lnTo>
                <a:lnTo>
                  <a:pt x="1755854" y="4083504"/>
                </a:lnTo>
                <a:lnTo>
                  <a:pt x="1735596" y="4045404"/>
                </a:lnTo>
                <a:lnTo>
                  <a:pt x="1714438" y="4007304"/>
                </a:lnTo>
                <a:lnTo>
                  <a:pt x="1692392" y="3969204"/>
                </a:lnTo>
                <a:lnTo>
                  <a:pt x="1669472" y="3931104"/>
                </a:lnTo>
                <a:lnTo>
                  <a:pt x="1645692" y="3893004"/>
                </a:lnTo>
                <a:lnTo>
                  <a:pt x="1621065" y="3854904"/>
                </a:lnTo>
                <a:lnTo>
                  <a:pt x="1595604" y="3816804"/>
                </a:lnTo>
                <a:lnTo>
                  <a:pt x="1569322" y="3778704"/>
                </a:lnTo>
                <a:lnTo>
                  <a:pt x="1542234" y="3740604"/>
                </a:lnTo>
                <a:lnTo>
                  <a:pt x="1514353" y="3715204"/>
                </a:lnTo>
                <a:lnTo>
                  <a:pt x="1485692" y="3677104"/>
                </a:lnTo>
                <a:lnTo>
                  <a:pt x="1456265" y="3639004"/>
                </a:lnTo>
                <a:lnTo>
                  <a:pt x="1426084" y="3613604"/>
                </a:lnTo>
                <a:lnTo>
                  <a:pt x="1395164" y="3575504"/>
                </a:lnTo>
                <a:lnTo>
                  <a:pt x="1363519" y="3550104"/>
                </a:lnTo>
                <a:lnTo>
                  <a:pt x="1331160" y="3512004"/>
                </a:lnTo>
                <a:lnTo>
                  <a:pt x="1298103" y="3486604"/>
                </a:lnTo>
                <a:lnTo>
                  <a:pt x="1264360" y="3461204"/>
                </a:lnTo>
                <a:lnTo>
                  <a:pt x="1229944" y="3423104"/>
                </a:lnTo>
                <a:lnTo>
                  <a:pt x="1194871" y="3397704"/>
                </a:lnTo>
                <a:lnTo>
                  <a:pt x="1159151" y="3372304"/>
                </a:lnTo>
                <a:lnTo>
                  <a:pt x="1122800" y="3346904"/>
                </a:lnTo>
                <a:lnTo>
                  <a:pt x="1085831" y="3321504"/>
                </a:lnTo>
                <a:lnTo>
                  <a:pt x="1048257" y="3296104"/>
                </a:lnTo>
                <a:lnTo>
                  <a:pt x="971348" y="3245304"/>
                </a:lnTo>
                <a:lnTo>
                  <a:pt x="932040" y="3232604"/>
                </a:lnTo>
                <a:lnTo>
                  <a:pt x="851784" y="3181804"/>
                </a:lnTo>
                <a:lnTo>
                  <a:pt x="810863" y="3169104"/>
                </a:lnTo>
                <a:lnTo>
                  <a:pt x="769431" y="3143704"/>
                </a:lnTo>
                <a:lnTo>
                  <a:pt x="685090" y="3118304"/>
                </a:lnTo>
                <a:lnTo>
                  <a:pt x="642207" y="3092904"/>
                </a:lnTo>
                <a:lnTo>
                  <a:pt x="421209" y="3029404"/>
                </a:lnTo>
                <a:lnTo>
                  <a:pt x="375787" y="3029404"/>
                </a:lnTo>
                <a:lnTo>
                  <a:pt x="283827" y="3004004"/>
                </a:lnTo>
                <a:lnTo>
                  <a:pt x="190471" y="3004004"/>
                </a:lnTo>
                <a:lnTo>
                  <a:pt x="143303" y="2991304"/>
                </a:lnTo>
                <a:close/>
              </a:path>
              <a:path w="2946400" h="4934584">
                <a:moveTo>
                  <a:pt x="238867" y="2000704"/>
                </a:moveTo>
                <a:lnTo>
                  <a:pt x="0" y="2000704"/>
                </a:lnTo>
                <a:lnTo>
                  <a:pt x="0" y="2470604"/>
                </a:lnTo>
                <a:lnTo>
                  <a:pt x="96737" y="2470604"/>
                </a:lnTo>
                <a:lnTo>
                  <a:pt x="144760" y="2483304"/>
                </a:lnTo>
                <a:lnTo>
                  <a:pt x="240072" y="2483304"/>
                </a:lnTo>
                <a:lnTo>
                  <a:pt x="287344" y="2496004"/>
                </a:lnTo>
                <a:lnTo>
                  <a:pt x="334349" y="2496004"/>
                </a:lnTo>
                <a:lnTo>
                  <a:pt x="381077" y="2508704"/>
                </a:lnTo>
                <a:lnTo>
                  <a:pt x="427520" y="2508704"/>
                </a:lnTo>
                <a:lnTo>
                  <a:pt x="519517" y="2534104"/>
                </a:lnTo>
                <a:lnTo>
                  <a:pt x="565053" y="2534104"/>
                </a:lnTo>
                <a:lnTo>
                  <a:pt x="787772" y="2597604"/>
                </a:lnTo>
                <a:lnTo>
                  <a:pt x="831262" y="2623004"/>
                </a:lnTo>
                <a:lnTo>
                  <a:pt x="917120" y="2648404"/>
                </a:lnTo>
                <a:lnTo>
                  <a:pt x="959471" y="2673804"/>
                </a:lnTo>
                <a:lnTo>
                  <a:pt x="1042972" y="2699204"/>
                </a:lnTo>
                <a:lnTo>
                  <a:pt x="1124816" y="2750004"/>
                </a:lnTo>
                <a:lnTo>
                  <a:pt x="1165094" y="2762704"/>
                </a:lnTo>
                <a:lnTo>
                  <a:pt x="1244322" y="2813504"/>
                </a:lnTo>
                <a:lnTo>
                  <a:pt x="1321719" y="2864304"/>
                </a:lnTo>
                <a:lnTo>
                  <a:pt x="1359710" y="2877004"/>
                </a:lnTo>
                <a:lnTo>
                  <a:pt x="1397217" y="2902404"/>
                </a:lnTo>
                <a:lnTo>
                  <a:pt x="1434232" y="2940504"/>
                </a:lnTo>
                <a:lnTo>
                  <a:pt x="1506751" y="2991304"/>
                </a:lnTo>
                <a:lnTo>
                  <a:pt x="1542238" y="3016704"/>
                </a:lnTo>
                <a:lnTo>
                  <a:pt x="1577198" y="3042104"/>
                </a:lnTo>
                <a:lnTo>
                  <a:pt x="1611623" y="3080204"/>
                </a:lnTo>
                <a:lnTo>
                  <a:pt x="1645504" y="3105604"/>
                </a:lnTo>
                <a:lnTo>
                  <a:pt x="1678832" y="3131004"/>
                </a:lnTo>
                <a:lnTo>
                  <a:pt x="1711600" y="3169104"/>
                </a:lnTo>
                <a:lnTo>
                  <a:pt x="1743797" y="3194504"/>
                </a:lnTo>
                <a:lnTo>
                  <a:pt x="1775416" y="3232604"/>
                </a:lnTo>
                <a:lnTo>
                  <a:pt x="1806448" y="3258004"/>
                </a:lnTo>
                <a:lnTo>
                  <a:pt x="1836884" y="3296104"/>
                </a:lnTo>
                <a:lnTo>
                  <a:pt x="1866716" y="3334204"/>
                </a:lnTo>
                <a:lnTo>
                  <a:pt x="1895935" y="3359604"/>
                </a:lnTo>
                <a:lnTo>
                  <a:pt x="1924532" y="3397704"/>
                </a:lnTo>
                <a:lnTo>
                  <a:pt x="1952499" y="3435804"/>
                </a:lnTo>
                <a:lnTo>
                  <a:pt x="1979827" y="3473904"/>
                </a:lnTo>
                <a:lnTo>
                  <a:pt x="2006508" y="3512004"/>
                </a:lnTo>
                <a:lnTo>
                  <a:pt x="2032532" y="3537404"/>
                </a:lnTo>
                <a:lnTo>
                  <a:pt x="2057892" y="3575504"/>
                </a:lnTo>
                <a:lnTo>
                  <a:pt x="2082578" y="3613604"/>
                </a:lnTo>
                <a:lnTo>
                  <a:pt x="2106582" y="3651704"/>
                </a:lnTo>
                <a:lnTo>
                  <a:pt x="2129895" y="3702504"/>
                </a:lnTo>
                <a:lnTo>
                  <a:pt x="2152510" y="3740604"/>
                </a:lnTo>
                <a:lnTo>
                  <a:pt x="2174416" y="3778704"/>
                </a:lnTo>
                <a:lnTo>
                  <a:pt x="2195605" y="3816804"/>
                </a:lnTo>
                <a:lnTo>
                  <a:pt x="2216070" y="3854904"/>
                </a:lnTo>
                <a:lnTo>
                  <a:pt x="2235800" y="3893004"/>
                </a:lnTo>
                <a:lnTo>
                  <a:pt x="2254788" y="3943804"/>
                </a:lnTo>
                <a:lnTo>
                  <a:pt x="2273025" y="3981904"/>
                </a:lnTo>
                <a:lnTo>
                  <a:pt x="2290502" y="4020004"/>
                </a:lnTo>
                <a:lnTo>
                  <a:pt x="2307211" y="4070804"/>
                </a:lnTo>
                <a:lnTo>
                  <a:pt x="2323143" y="4108904"/>
                </a:lnTo>
                <a:lnTo>
                  <a:pt x="2338289" y="4147004"/>
                </a:lnTo>
                <a:lnTo>
                  <a:pt x="2352641" y="4197804"/>
                </a:lnTo>
                <a:lnTo>
                  <a:pt x="2366190" y="4235904"/>
                </a:lnTo>
                <a:lnTo>
                  <a:pt x="2378927" y="4286704"/>
                </a:lnTo>
                <a:lnTo>
                  <a:pt x="2390844" y="4324804"/>
                </a:lnTo>
                <a:lnTo>
                  <a:pt x="2401932" y="4375604"/>
                </a:lnTo>
                <a:lnTo>
                  <a:pt x="2412183" y="4426404"/>
                </a:lnTo>
                <a:lnTo>
                  <a:pt x="2421588" y="4464504"/>
                </a:lnTo>
                <a:lnTo>
                  <a:pt x="2430138" y="4515304"/>
                </a:lnTo>
                <a:lnTo>
                  <a:pt x="2437825" y="4553404"/>
                </a:lnTo>
                <a:lnTo>
                  <a:pt x="2444640" y="4604204"/>
                </a:lnTo>
                <a:lnTo>
                  <a:pt x="2450574" y="4655004"/>
                </a:lnTo>
                <a:lnTo>
                  <a:pt x="2455619" y="4705804"/>
                </a:lnTo>
                <a:lnTo>
                  <a:pt x="2459766" y="4743904"/>
                </a:lnTo>
                <a:lnTo>
                  <a:pt x="2463006" y="4794704"/>
                </a:lnTo>
                <a:lnTo>
                  <a:pt x="2465331" y="4845504"/>
                </a:lnTo>
                <a:lnTo>
                  <a:pt x="2466733" y="4896304"/>
                </a:lnTo>
                <a:lnTo>
                  <a:pt x="2467202" y="4934404"/>
                </a:lnTo>
                <a:lnTo>
                  <a:pt x="2945910" y="4934404"/>
                </a:lnTo>
                <a:lnTo>
                  <a:pt x="2945522" y="4896304"/>
                </a:lnTo>
                <a:lnTo>
                  <a:pt x="2944363" y="4845504"/>
                </a:lnTo>
                <a:lnTo>
                  <a:pt x="2942438" y="4794704"/>
                </a:lnTo>
                <a:lnTo>
                  <a:pt x="2939754" y="4743904"/>
                </a:lnTo>
                <a:lnTo>
                  <a:pt x="2936316" y="4705804"/>
                </a:lnTo>
                <a:lnTo>
                  <a:pt x="2932130" y="4655004"/>
                </a:lnTo>
                <a:lnTo>
                  <a:pt x="2927203" y="4604204"/>
                </a:lnTo>
                <a:lnTo>
                  <a:pt x="2921539" y="4566104"/>
                </a:lnTo>
                <a:lnTo>
                  <a:pt x="2915146" y="4515304"/>
                </a:lnTo>
                <a:lnTo>
                  <a:pt x="2908029" y="4464504"/>
                </a:lnTo>
                <a:lnTo>
                  <a:pt x="2900193" y="4426404"/>
                </a:lnTo>
                <a:lnTo>
                  <a:pt x="2891646" y="4375604"/>
                </a:lnTo>
                <a:lnTo>
                  <a:pt x="2882392" y="4324804"/>
                </a:lnTo>
                <a:lnTo>
                  <a:pt x="2872438" y="4286704"/>
                </a:lnTo>
                <a:lnTo>
                  <a:pt x="2861790" y="4235904"/>
                </a:lnTo>
                <a:lnTo>
                  <a:pt x="2850453" y="4197804"/>
                </a:lnTo>
                <a:lnTo>
                  <a:pt x="2838434" y="4147004"/>
                </a:lnTo>
                <a:lnTo>
                  <a:pt x="2825739" y="4108904"/>
                </a:lnTo>
                <a:lnTo>
                  <a:pt x="2812373" y="4058104"/>
                </a:lnTo>
                <a:lnTo>
                  <a:pt x="2798342" y="4020004"/>
                </a:lnTo>
                <a:lnTo>
                  <a:pt x="2783652" y="3981904"/>
                </a:lnTo>
                <a:lnTo>
                  <a:pt x="2768310" y="3931104"/>
                </a:lnTo>
                <a:lnTo>
                  <a:pt x="2752321" y="3893004"/>
                </a:lnTo>
                <a:lnTo>
                  <a:pt x="2735691" y="3842204"/>
                </a:lnTo>
                <a:lnTo>
                  <a:pt x="2718426" y="3804104"/>
                </a:lnTo>
                <a:lnTo>
                  <a:pt x="2700533" y="3766004"/>
                </a:lnTo>
                <a:lnTo>
                  <a:pt x="2682016" y="3727904"/>
                </a:lnTo>
                <a:lnTo>
                  <a:pt x="2662882" y="3677104"/>
                </a:lnTo>
                <a:lnTo>
                  <a:pt x="2643136" y="3639004"/>
                </a:lnTo>
                <a:lnTo>
                  <a:pt x="2622786" y="3600904"/>
                </a:lnTo>
                <a:lnTo>
                  <a:pt x="2601836" y="3562804"/>
                </a:lnTo>
                <a:lnTo>
                  <a:pt x="2580292" y="3524704"/>
                </a:lnTo>
                <a:lnTo>
                  <a:pt x="2558162" y="3486604"/>
                </a:lnTo>
                <a:lnTo>
                  <a:pt x="2535449" y="3448504"/>
                </a:lnTo>
                <a:lnTo>
                  <a:pt x="2512161" y="3397704"/>
                </a:lnTo>
                <a:lnTo>
                  <a:pt x="2488304" y="3359604"/>
                </a:lnTo>
                <a:lnTo>
                  <a:pt x="2463883" y="3321504"/>
                </a:lnTo>
                <a:lnTo>
                  <a:pt x="2438904" y="3296104"/>
                </a:lnTo>
                <a:lnTo>
                  <a:pt x="2413373" y="3258004"/>
                </a:lnTo>
                <a:lnTo>
                  <a:pt x="2387296" y="3219904"/>
                </a:lnTo>
                <a:lnTo>
                  <a:pt x="2360679" y="3181804"/>
                </a:lnTo>
                <a:lnTo>
                  <a:pt x="2333528" y="3143704"/>
                </a:lnTo>
                <a:lnTo>
                  <a:pt x="2305849" y="3105604"/>
                </a:lnTo>
                <a:lnTo>
                  <a:pt x="2277648" y="3080204"/>
                </a:lnTo>
                <a:lnTo>
                  <a:pt x="2248931" y="3042104"/>
                </a:lnTo>
                <a:lnTo>
                  <a:pt x="2219703" y="3004004"/>
                </a:lnTo>
                <a:lnTo>
                  <a:pt x="2189971" y="2978604"/>
                </a:lnTo>
                <a:lnTo>
                  <a:pt x="2159740" y="2940504"/>
                </a:lnTo>
                <a:lnTo>
                  <a:pt x="2129017" y="2902404"/>
                </a:lnTo>
                <a:lnTo>
                  <a:pt x="2097808" y="2877004"/>
                </a:lnTo>
                <a:lnTo>
                  <a:pt x="2066118" y="2838904"/>
                </a:lnTo>
                <a:lnTo>
                  <a:pt x="2033953" y="2813504"/>
                </a:lnTo>
                <a:lnTo>
                  <a:pt x="2001319" y="2775404"/>
                </a:lnTo>
                <a:lnTo>
                  <a:pt x="1968223" y="2750004"/>
                </a:lnTo>
                <a:lnTo>
                  <a:pt x="1934670" y="2724604"/>
                </a:lnTo>
                <a:lnTo>
                  <a:pt x="1900665" y="2686504"/>
                </a:lnTo>
                <a:lnTo>
                  <a:pt x="1831328" y="2635704"/>
                </a:lnTo>
                <a:lnTo>
                  <a:pt x="1760258" y="2584904"/>
                </a:lnTo>
                <a:lnTo>
                  <a:pt x="1724088" y="2559504"/>
                </a:lnTo>
                <a:lnTo>
                  <a:pt x="1687503" y="2521404"/>
                </a:lnTo>
                <a:lnTo>
                  <a:pt x="1613110" y="2470604"/>
                </a:lnTo>
                <a:lnTo>
                  <a:pt x="1575314" y="2457904"/>
                </a:lnTo>
                <a:lnTo>
                  <a:pt x="1459602" y="2381704"/>
                </a:lnTo>
                <a:lnTo>
                  <a:pt x="1420276" y="2356304"/>
                </a:lnTo>
                <a:lnTo>
                  <a:pt x="1380581" y="2343604"/>
                </a:lnTo>
                <a:lnTo>
                  <a:pt x="1300113" y="2292804"/>
                </a:lnTo>
                <a:lnTo>
                  <a:pt x="1259351" y="2280104"/>
                </a:lnTo>
                <a:lnTo>
                  <a:pt x="1218245" y="2254704"/>
                </a:lnTo>
                <a:lnTo>
                  <a:pt x="1176801" y="2242004"/>
                </a:lnTo>
                <a:lnTo>
                  <a:pt x="1135024" y="2216604"/>
                </a:lnTo>
                <a:lnTo>
                  <a:pt x="1007761" y="2178504"/>
                </a:lnTo>
                <a:lnTo>
                  <a:pt x="964715" y="2153104"/>
                </a:lnTo>
                <a:lnTo>
                  <a:pt x="655253" y="2064204"/>
                </a:lnTo>
                <a:lnTo>
                  <a:pt x="609953" y="2064204"/>
                </a:lnTo>
                <a:lnTo>
                  <a:pt x="518593" y="2038804"/>
                </a:lnTo>
                <a:lnTo>
                  <a:pt x="472545" y="2038804"/>
                </a:lnTo>
                <a:lnTo>
                  <a:pt x="379744" y="2013404"/>
                </a:lnTo>
                <a:lnTo>
                  <a:pt x="286042" y="2013404"/>
                </a:lnTo>
                <a:lnTo>
                  <a:pt x="238867" y="2000704"/>
                </a:lnTo>
                <a:close/>
              </a:path>
            </a:pathLst>
          </a:custGeom>
          <a:solidFill>
            <a:srgbClr val="C7191C"/>
          </a:solidFill>
        </p:spPr>
        <p:txBody>
          <a:bodyPr wrap="square" lIns="0" tIns="0" rIns="0" bIns="0" rtlCol="0"/>
          <a:lstStyle/>
          <a:p>
            <a:endParaRPr sz="1092" dirty="0"/>
          </a:p>
        </p:txBody>
      </p:sp>
      <p:sp>
        <p:nvSpPr>
          <p:cNvPr id="2" name="Text Placeholder 2">
            <a:extLst>
              <a:ext uri="{FF2B5EF4-FFF2-40B4-BE49-F238E27FC236}">
                <a16:creationId xmlns:a16="http://schemas.microsoft.com/office/drawing/2014/main" id="{E0CDB444-F579-96B6-ED4D-8E18CF7DDA4E}"/>
              </a:ext>
            </a:extLst>
          </p:cNvPr>
          <p:cNvSpPr>
            <a:spLocks noGrp="1"/>
          </p:cNvSpPr>
          <p:nvPr>
            <p:ph type="body" sz="quarter" idx="12" hasCustomPrompt="1"/>
          </p:nvPr>
        </p:nvSpPr>
        <p:spPr>
          <a:xfrm>
            <a:off x="319626" y="5888081"/>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sp>
        <p:nvSpPr>
          <p:cNvPr id="3" name="Picture Placeholder 17">
            <a:extLst>
              <a:ext uri="{FF2B5EF4-FFF2-40B4-BE49-F238E27FC236}">
                <a16:creationId xmlns:a16="http://schemas.microsoft.com/office/drawing/2014/main" id="{D3ED631C-A2EC-BADB-3A4D-380379A284AF}"/>
              </a:ext>
            </a:extLst>
          </p:cNvPr>
          <p:cNvSpPr>
            <a:spLocks noGrp="1"/>
          </p:cNvSpPr>
          <p:nvPr>
            <p:ph type="pic" sz="quarter" idx="10"/>
          </p:nvPr>
        </p:nvSpPr>
        <p:spPr>
          <a:xfrm>
            <a:off x="6096000" y="0"/>
            <a:ext cx="6096000" cy="6858000"/>
          </a:xfrm>
          <a:custGeom>
            <a:avLst/>
            <a:gdLst>
              <a:gd name="connsiteX0" fmla="*/ 9469886 w 10052050"/>
              <a:gd name="connsiteY0" fmla="*/ 8776051 h 11309350"/>
              <a:gd name="connsiteX1" fmla="*/ 9395130 w 10052050"/>
              <a:gd name="connsiteY1" fmla="*/ 8777463 h 11309350"/>
              <a:gd name="connsiteX2" fmla="*/ 9321078 w 10052050"/>
              <a:gd name="connsiteY2" fmla="*/ 8781664 h 11309350"/>
              <a:gd name="connsiteX3" fmla="*/ 9247778 w 10052050"/>
              <a:gd name="connsiteY3" fmla="*/ 8788605 h 11309350"/>
              <a:gd name="connsiteX4" fmla="*/ 9175282 w 10052050"/>
              <a:gd name="connsiteY4" fmla="*/ 8798234 h 11309350"/>
              <a:gd name="connsiteX5" fmla="*/ 9103642 w 10052050"/>
              <a:gd name="connsiteY5" fmla="*/ 8810501 h 11309350"/>
              <a:gd name="connsiteX6" fmla="*/ 9032910 w 10052050"/>
              <a:gd name="connsiteY6" fmla="*/ 8825354 h 11309350"/>
              <a:gd name="connsiteX7" fmla="*/ 8963132 w 10052050"/>
              <a:gd name="connsiteY7" fmla="*/ 8842741 h 11309350"/>
              <a:gd name="connsiteX8" fmla="*/ 8894366 w 10052050"/>
              <a:gd name="connsiteY8" fmla="*/ 8862614 h 11309350"/>
              <a:gd name="connsiteX9" fmla="*/ 8826658 w 10052050"/>
              <a:gd name="connsiteY9" fmla="*/ 8884920 h 11309350"/>
              <a:gd name="connsiteX10" fmla="*/ 8760058 w 10052050"/>
              <a:gd name="connsiteY10" fmla="*/ 8909609 h 11309350"/>
              <a:gd name="connsiteX11" fmla="*/ 8694620 w 10052050"/>
              <a:gd name="connsiteY11" fmla="*/ 8936629 h 11309350"/>
              <a:gd name="connsiteX12" fmla="*/ 8630392 w 10052050"/>
              <a:gd name="connsiteY12" fmla="*/ 8965930 h 11309350"/>
              <a:gd name="connsiteX13" fmla="*/ 8567428 w 10052050"/>
              <a:gd name="connsiteY13" fmla="*/ 8997462 h 11309350"/>
              <a:gd name="connsiteX14" fmla="*/ 8505778 w 10052050"/>
              <a:gd name="connsiteY14" fmla="*/ 9031172 h 11309350"/>
              <a:gd name="connsiteX15" fmla="*/ 8445494 w 10052050"/>
              <a:gd name="connsiteY15" fmla="*/ 9067011 h 11309350"/>
              <a:gd name="connsiteX16" fmla="*/ 8386624 w 10052050"/>
              <a:gd name="connsiteY16" fmla="*/ 9104926 h 11309350"/>
              <a:gd name="connsiteX17" fmla="*/ 8329220 w 10052050"/>
              <a:gd name="connsiteY17" fmla="*/ 9144868 h 11309350"/>
              <a:gd name="connsiteX18" fmla="*/ 8273332 w 10052050"/>
              <a:gd name="connsiteY18" fmla="*/ 9186786 h 11309350"/>
              <a:gd name="connsiteX19" fmla="*/ 8219014 w 10052050"/>
              <a:gd name="connsiteY19" fmla="*/ 9230627 h 11309350"/>
              <a:gd name="connsiteX20" fmla="*/ 8166314 w 10052050"/>
              <a:gd name="connsiteY20" fmla="*/ 9276342 h 11309350"/>
              <a:gd name="connsiteX21" fmla="*/ 8115284 w 10052050"/>
              <a:gd name="connsiteY21" fmla="*/ 9323880 h 11309350"/>
              <a:gd name="connsiteX22" fmla="*/ 8065976 w 10052050"/>
              <a:gd name="connsiteY22" fmla="*/ 9373189 h 11309350"/>
              <a:gd name="connsiteX23" fmla="*/ 8018440 w 10052050"/>
              <a:gd name="connsiteY23" fmla="*/ 9424220 h 11309350"/>
              <a:gd name="connsiteX24" fmla="*/ 7972724 w 10052050"/>
              <a:gd name="connsiteY24" fmla="*/ 9476919 h 11309350"/>
              <a:gd name="connsiteX25" fmla="*/ 7928832 w 10052050"/>
              <a:gd name="connsiteY25" fmla="*/ 9531307 h 11309350"/>
              <a:gd name="connsiteX26" fmla="*/ 7886966 w 10052050"/>
              <a:gd name="connsiteY26" fmla="*/ 9587125 h 11309350"/>
              <a:gd name="connsiteX27" fmla="*/ 7847026 w 10052050"/>
              <a:gd name="connsiteY27" fmla="*/ 9644529 h 11309350"/>
              <a:gd name="connsiteX28" fmla="*/ 7809112 w 10052050"/>
              <a:gd name="connsiteY28" fmla="*/ 9703400 h 11309350"/>
              <a:gd name="connsiteX29" fmla="*/ 7773274 w 10052050"/>
              <a:gd name="connsiteY29" fmla="*/ 9763686 h 11309350"/>
              <a:gd name="connsiteX30" fmla="*/ 7739564 w 10052050"/>
              <a:gd name="connsiteY30" fmla="*/ 9825336 h 11309350"/>
              <a:gd name="connsiteX31" fmla="*/ 7708034 w 10052050"/>
              <a:gd name="connsiteY31" fmla="*/ 9888298 h 11309350"/>
              <a:gd name="connsiteX32" fmla="*/ 7678732 w 10052050"/>
              <a:gd name="connsiteY32" fmla="*/ 9952524 h 11309350"/>
              <a:gd name="connsiteX33" fmla="*/ 7651712 w 10052050"/>
              <a:gd name="connsiteY33" fmla="*/ 10017964 h 11309350"/>
              <a:gd name="connsiteX34" fmla="*/ 7627026 w 10052050"/>
              <a:gd name="connsiteY34" fmla="*/ 10084561 h 11309350"/>
              <a:gd name="connsiteX35" fmla="*/ 7604720 w 10052050"/>
              <a:gd name="connsiteY35" fmla="*/ 10152270 h 11309350"/>
              <a:gd name="connsiteX36" fmla="*/ 7584848 w 10052050"/>
              <a:gd name="connsiteY36" fmla="*/ 10221037 h 11309350"/>
              <a:gd name="connsiteX37" fmla="*/ 7567460 w 10052050"/>
              <a:gd name="connsiteY37" fmla="*/ 10290812 h 11309350"/>
              <a:gd name="connsiteX38" fmla="*/ 7552608 w 10052050"/>
              <a:gd name="connsiteY38" fmla="*/ 10361544 h 11309350"/>
              <a:gd name="connsiteX39" fmla="*/ 7540342 w 10052050"/>
              <a:gd name="connsiteY39" fmla="*/ 10433182 h 11309350"/>
              <a:gd name="connsiteX40" fmla="*/ 7530712 w 10052050"/>
              <a:gd name="connsiteY40" fmla="*/ 10505674 h 11309350"/>
              <a:gd name="connsiteX41" fmla="*/ 7523794 w 10052050"/>
              <a:gd name="connsiteY41" fmla="*/ 10578739 h 11309350"/>
              <a:gd name="connsiteX42" fmla="*/ 7519572 w 10052050"/>
              <a:gd name="connsiteY42" fmla="*/ 10653025 h 11309350"/>
              <a:gd name="connsiteX43" fmla="*/ 7518158 w 10052050"/>
              <a:gd name="connsiteY43" fmla="*/ 10727778 h 11309350"/>
              <a:gd name="connsiteX44" fmla="*/ 7996888 w 10052050"/>
              <a:gd name="connsiteY44" fmla="*/ 10727778 h 11309350"/>
              <a:gd name="connsiteX45" fmla="*/ 7998694 w 10052050"/>
              <a:gd name="connsiteY45" fmla="*/ 10654380 h 11309350"/>
              <a:gd name="connsiteX46" fmla="*/ 8004058 w 10052050"/>
              <a:gd name="connsiteY46" fmla="*/ 10581902 h 11309350"/>
              <a:gd name="connsiteX47" fmla="*/ 8012892 w 10052050"/>
              <a:gd name="connsiteY47" fmla="*/ 10510426 h 11309350"/>
              <a:gd name="connsiteX48" fmla="*/ 8025112 w 10052050"/>
              <a:gd name="connsiteY48" fmla="*/ 10440038 h 11309350"/>
              <a:gd name="connsiteX49" fmla="*/ 8040632 w 10052050"/>
              <a:gd name="connsiteY49" fmla="*/ 10370824 h 11309350"/>
              <a:gd name="connsiteX50" fmla="*/ 8059368 w 10052050"/>
              <a:gd name="connsiteY50" fmla="*/ 10302870 h 11309350"/>
              <a:gd name="connsiteX51" fmla="*/ 8081234 w 10052050"/>
              <a:gd name="connsiteY51" fmla="*/ 10236258 h 11309350"/>
              <a:gd name="connsiteX52" fmla="*/ 8106146 w 10052050"/>
              <a:gd name="connsiteY52" fmla="*/ 10171076 h 11309350"/>
              <a:gd name="connsiteX53" fmla="*/ 8134020 w 10052050"/>
              <a:gd name="connsiteY53" fmla="*/ 10107408 h 11309350"/>
              <a:gd name="connsiteX54" fmla="*/ 8164768 w 10052050"/>
              <a:gd name="connsiteY54" fmla="*/ 10045336 h 11309350"/>
              <a:gd name="connsiteX55" fmla="*/ 8198308 w 10052050"/>
              <a:gd name="connsiteY55" fmla="*/ 9984952 h 11309350"/>
              <a:gd name="connsiteX56" fmla="*/ 8234552 w 10052050"/>
              <a:gd name="connsiteY56" fmla="*/ 9926336 h 11309350"/>
              <a:gd name="connsiteX57" fmla="*/ 8273416 w 10052050"/>
              <a:gd name="connsiteY57" fmla="*/ 9869573 h 11309350"/>
              <a:gd name="connsiteX58" fmla="*/ 8314816 w 10052050"/>
              <a:gd name="connsiteY58" fmla="*/ 9814750 h 11309350"/>
              <a:gd name="connsiteX59" fmla="*/ 8358664 w 10052050"/>
              <a:gd name="connsiteY59" fmla="*/ 9761954 h 11309350"/>
              <a:gd name="connsiteX60" fmla="*/ 8404880 w 10052050"/>
              <a:gd name="connsiteY60" fmla="*/ 9711264 h 11309350"/>
              <a:gd name="connsiteX61" fmla="*/ 8453372 w 10052050"/>
              <a:gd name="connsiteY61" fmla="*/ 9662771 h 11309350"/>
              <a:gd name="connsiteX62" fmla="*/ 8504062 w 10052050"/>
              <a:gd name="connsiteY62" fmla="*/ 9616556 h 11309350"/>
              <a:gd name="connsiteX63" fmla="*/ 8556858 w 10052050"/>
              <a:gd name="connsiteY63" fmla="*/ 9572707 h 11309350"/>
              <a:gd name="connsiteX64" fmla="*/ 8611784 w 10052050"/>
              <a:gd name="connsiteY64" fmla="*/ 9531238 h 11309350"/>
              <a:gd name="connsiteX65" fmla="*/ 8668444 w 10052050"/>
              <a:gd name="connsiteY65" fmla="*/ 9492444 h 11309350"/>
              <a:gd name="connsiteX66" fmla="*/ 8727060 w 10052050"/>
              <a:gd name="connsiteY66" fmla="*/ 9456200 h 11309350"/>
              <a:gd name="connsiteX67" fmla="*/ 8787444 w 10052050"/>
              <a:gd name="connsiteY67" fmla="*/ 9422660 h 11309350"/>
              <a:gd name="connsiteX68" fmla="*/ 8849516 w 10052050"/>
              <a:gd name="connsiteY68" fmla="*/ 9391913 h 11309350"/>
              <a:gd name="connsiteX69" fmla="*/ 8913184 w 10052050"/>
              <a:gd name="connsiteY69" fmla="*/ 9364039 h 11309350"/>
              <a:gd name="connsiteX70" fmla="*/ 8978366 w 10052050"/>
              <a:gd name="connsiteY70" fmla="*/ 9339127 h 11309350"/>
              <a:gd name="connsiteX71" fmla="*/ 9044978 w 10052050"/>
              <a:gd name="connsiteY71" fmla="*/ 9317260 h 11309350"/>
              <a:gd name="connsiteX72" fmla="*/ 9112932 w 10052050"/>
              <a:gd name="connsiteY72" fmla="*/ 9298524 h 11309350"/>
              <a:gd name="connsiteX73" fmla="*/ 9182146 w 10052050"/>
              <a:gd name="connsiteY73" fmla="*/ 9283003 h 11309350"/>
              <a:gd name="connsiteX74" fmla="*/ 9252534 w 10052050"/>
              <a:gd name="connsiteY74" fmla="*/ 9270783 h 11309350"/>
              <a:gd name="connsiteX75" fmla="*/ 9324010 w 10052050"/>
              <a:gd name="connsiteY75" fmla="*/ 9261950 h 11309350"/>
              <a:gd name="connsiteX76" fmla="*/ 9396488 w 10052050"/>
              <a:gd name="connsiteY76" fmla="*/ 9256586 h 11309350"/>
              <a:gd name="connsiteX77" fmla="*/ 9469886 w 10052050"/>
              <a:gd name="connsiteY77" fmla="*/ 9254780 h 11309350"/>
              <a:gd name="connsiteX78" fmla="*/ 6014784 w 10052050"/>
              <a:gd name="connsiteY78" fmla="*/ 8776051 h 11309350"/>
              <a:gd name="connsiteX79" fmla="*/ 5940028 w 10052050"/>
              <a:gd name="connsiteY79" fmla="*/ 8777463 h 11309350"/>
              <a:gd name="connsiteX80" fmla="*/ 5865975 w 10052050"/>
              <a:gd name="connsiteY80" fmla="*/ 8781664 h 11309350"/>
              <a:gd name="connsiteX81" fmla="*/ 5792676 w 10052050"/>
              <a:gd name="connsiteY81" fmla="*/ 8788605 h 11309350"/>
              <a:gd name="connsiteX82" fmla="*/ 5720180 w 10052050"/>
              <a:gd name="connsiteY82" fmla="*/ 8798234 h 11309350"/>
              <a:gd name="connsiteX83" fmla="*/ 5648541 w 10052050"/>
              <a:gd name="connsiteY83" fmla="*/ 8810501 h 11309350"/>
              <a:gd name="connsiteX84" fmla="*/ 5577807 w 10052050"/>
              <a:gd name="connsiteY84" fmla="*/ 8825354 h 11309350"/>
              <a:gd name="connsiteX85" fmla="*/ 5508031 w 10052050"/>
              <a:gd name="connsiteY85" fmla="*/ 8842741 h 11309350"/>
              <a:gd name="connsiteX86" fmla="*/ 5439264 w 10052050"/>
              <a:gd name="connsiteY86" fmla="*/ 8862614 h 11309350"/>
              <a:gd name="connsiteX87" fmla="*/ 5371555 w 10052050"/>
              <a:gd name="connsiteY87" fmla="*/ 8884920 h 11309350"/>
              <a:gd name="connsiteX88" fmla="*/ 5304956 w 10052050"/>
              <a:gd name="connsiteY88" fmla="*/ 8909609 h 11309350"/>
              <a:gd name="connsiteX89" fmla="*/ 5239518 w 10052050"/>
              <a:gd name="connsiteY89" fmla="*/ 8936629 h 11309350"/>
              <a:gd name="connsiteX90" fmla="*/ 5175290 w 10052050"/>
              <a:gd name="connsiteY90" fmla="*/ 8965930 h 11309350"/>
              <a:gd name="connsiteX91" fmla="*/ 5112327 w 10052050"/>
              <a:gd name="connsiteY91" fmla="*/ 8997462 h 11309350"/>
              <a:gd name="connsiteX92" fmla="*/ 5050676 w 10052050"/>
              <a:gd name="connsiteY92" fmla="*/ 9031172 h 11309350"/>
              <a:gd name="connsiteX93" fmla="*/ 4990392 w 10052050"/>
              <a:gd name="connsiteY93" fmla="*/ 9067011 h 11309350"/>
              <a:gd name="connsiteX94" fmla="*/ 4931522 w 10052050"/>
              <a:gd name="connsiteY94" fmla="*/ 9104926 h 11309350"/>
              <a:gd name="connsiteX95" fmla="*/ 4874117 w 10052050"/>
              <a:gd name="connsiteY95" fmla="*/ 9144868 h 11309350"/>
              <a:gd name="connsiteX96" fmla="*/ 4818230 w 10052050"/>
              <a:gd name="connsiteY96" fmla="*/ 9186786 h 11309350"/>
              <a:gd name="connsiteX97" fmla="*/ 4763913 w 10052050"/>
              <a:gd name="connsiteY97" fmla="*/ 9230627 h 11309350"/>
              <a:gd name="connsiteX98" fmla="*/ 4711212 w 10052050"/>
              <a:gd name="connsiteY98" fmla="*/ 9276342 h 11309350"/>
              <a:gd name="connsiteX99" fmla="*/ 4660183 w 10052050"/>
              <a:gd name="connsiteY99" fmla="*/ 9323880 h 11309350"/>
              <a:gd name="connsiteX100" fmla="*/ 4610873 w 10052050"/>
              <a:gd name="connsiteY100" fmla="*/ 9373189 h 11309350"/>
              <a:gd name="connsiteX101" fmla="*/ 4563338 w 10052050"/>
              <a:gd name="connsiteY101" fmla="*/ 9424220 h 11309350"/>
              <a:gd name="connsiteX102" fmla="*/ 4517622 w 10052050"/>
              <a:gd name="connsiteY102" fmla="*/ 9476919 h 11309350"/>
              <a:gd name="connsiteX103" fmla="*/ 4473730 w 10052050"/>
              <a:gd name="connsiteY103" fmla="*/ 9531307 h 11309350"/>
              <a:gd name="connsiteX104" fmla="*/ 4431865 w 10052050"/>
              <a:gd name="connsiteY104" fmla="*/ 9587125 h 11309350"/>
              <a:gd name="connsiteX105" fmla="*/ 4391924 w 10052050"/>
              <a:gd name="connsiteY105" fmla="*/ 9644529 h 11309350"/>
              <a:gd name="connsiteX106" fmla="*/ 4354009 w 10052050"/>
              <a:gd name="connsiteY106" fmla="*/ 9703400 h 11309350"/>
              <a:gd name="connsiteX107" fmla="*/ 4318172 w 10052050"/>
              <a:gd name="connsiteY107" fmla="*/ 9763686 h 11309350"/>
              <a:gd name="connsiteX108" fmla="*/ 4284462 w 10052050"/>
              <a:gd name="connsiteY108" fmla="*/ 9825336 h 11309350"/>
              <a:gd name="connsiteX109" fmla="*/ 4252932 w 10052050"/>
              <a:gd name="connsiteY109" fmla="*/ 9888298 h 11309350"/>
              <a:gd name="connsiteX110" fmla="*/ 4223630 w 10052050"/>
              <a:gd name="connsiteY110" fmla="*/ 9952524 h 11309350"/>
              <a:gd name="connsiteX111" fmla="*/ 4196611 w 10052050"/>
              <a:gd name="connsiteY111" fmla="*/ 10017964 h 11309350"/>
              <a:gd name="connsiteX112" fmla="*/ 4171923 w 10052050"/>
              <a:gd name="connsiteY112" fmla="*/ 10084561 h 11309350"/>
              <a:gd name="connsiteX113" fmla="*/ 4149618 w 10052050"/>
              <a:gd name="connsiteY113" fmla="*/ 10152270 h 11309350"/>
              <a:gd name="connsiteX114" fmla="*/ 4129746 w 10052050"/>
              <a:gd name="connsiteY114" fmla="*/ 10221037 h 11309350"/>
              <a:gd name="connsiteX115" fmla="*/ 4112359 w 10052050"/>
              <a:gd name="connsiteY115" fmla="*/ 10290812 h 11309350"/>
              <a:gd name="connsiteX116" fmla="*/ 4097506 w 10052050"/>
              <a:gd name="connsiteY116" fmla="*/ 10361544 h 11309350"/>
              <a:gd name="connsiteX117" fmla="*/ 4085240 w 10052050"/>
              <a:gd name="connsiteY117" fmla="*/ 10433182 h 11309350"/>
              <a:gd name="connsiteX118" fmla="*/ 4075611 w 10052050"/>
              <a:gd name="connsiteY118" fmla="*/ 10505674 h 11309350"/>
              <a:gd name="connsiteX119" fmla="*/ 4068692 w 10052050"/>
              <a:gd name="connsiteY119" fmla="*/ 10578739 h 11309350"/>
              <a:gd name="connsiteX120" fmla="*/ 4064469 w 10052050"/>
              <a:gd name="connsiteY120" fmla="*/ 10653025 h 11309350"/>
              <a:gd name="connsiteX121" fmla="*/ 4063057 w 10052050"/>
              <a:gd name="connsiteY121" fmla="*/ 10727778 h 11309350"/>
              <a:gd name="connsiteX122" fmla="*/ 4541786 w 10052050"/>
              <a:gd name="connsiteY122" fmla="*/ 10727778 h 11309350"/>
              <a:gd name="connsiteX123" fmla="*/ 4543593 w 10052050"/>
              <a:gd name="connsiteY123" fmla="*/ 10654380 h 11309350"/>
              <a:gd name="connsiteX124" fmla="*/ 4548956 w 10052050"/>
              <a:gd name="connsiteY124" fmla="*/ 10581902 h 11309350"/>
              <a:gd name="connsiteX125" fmla="*/ 4557789 w 10052050"/>
              <a:gd name="connsiteY125" fmla="*/ 10510426 h 11309350"/>
              <a:gd name="connsiteX126" fmla="*/ 4570010 w 10052050"/>
              <a:gd name="connsiteY126" fmla="*/ 10440038 h 11309350"/>
              <a:gd name="connsiteX127" fmla="*/ 4585530 w 10052050"/>
              <a:gd name="connsiteY127" fmla="*/ 10370824 h 11309350"/>
              <a:gd name="connsiteX128" fmla="*/ 4604266 w 10052050"/>
              <a:gd name="connsiteY128" fmla="*/ 10302870 h 11309350"/>
              <a:gd name="connsiteX129" fmla="*/ 4626133 w 10052050"/>
              <a:gd name="connsiteY129" fmla="*/ 10236258 h 11309350"/>
              <a:gd name="connsiteX130" fmla="*/ 4651045 w 10052050"/>
              <a:gd name="connsiteY130" fmla="*/ 10171076 h 11309350"/>
              <a:gd name="connsiteX131" fmla="*/ 4678919 w 10052050"/>
              <a:gd name="connsiteY131" fmla="*/ 10107408 h 11309350"/>
              <a:gd name="connsiteX132" fmla="*/ 4709667 w 10052050"/>
              <a:gd name="connsiteY132" fmla="*/ 10045336 h 11309350"/>
              <a:gd name="connsiteX133" fmla="*/ 4743207 w 10052050"/>
              <a:gd name="connsiteY133" fmla="*/ 9984952 h 11309350"/>
              <a:gd name="connsiteX134" fmla="*/ 4779451 w 10052050"/>
              <a:gd name="connsiteY134" fmla="*/ 9926336 h 11309350"/>
              <a:gd name="connsiteX135" fmla="*/ 4818314 w 10052050"/>
              <a:gd name="connsiteY135" fmla="*/ 9869573 h 11309350"/>
              <a:gd name="connsiteX136" fmla="*/ 4859714 w 10052050"/>
              <a:gd name="connsiteY136" fmla="*/ 9814750 h 11309350"/>
              <a:gd name="connsiteX137" fmla="*/ 4903562 w 10052050"/>
              <a:gd name="connsiteY137" fmla="*/ 9761954 h 11309350"/>
              <a:gd name="connsiteX138" fmla="*/ 4949777 w 10052050"/>
              <a:gd name="connsiteY138" fmla="*/ 9711264 h 11309350"/>
              <a:gd name="connsiteX139" fmla="*/ 4998271 w 10052050"/>
              <a:gd name="connsiteY139" fmla="*/ 9662771 h 11309350"/>
              <a:gd name="connsiteX140" fmla="*/ 5048960 w 10052050"/>
              <a:gd name="connsiteY140" fmla="*/ 9616556 h 11309350"/>
              <a:gd name="connsiteX141" fmla="*/ 5101757 w 10052050"/>
              <a:gd name="connsiteY141" fmla="*/ 9572707 h 11309350"/>
              <a:gd name="connsiteX142" fmla="*/ 5156681 w 10052050"/>
              <a:gd name="connsiteY142" fmla="*/ 9531238 h 11309350"/>
              <a:gd name="connsiteX143" fmla="*/ 5213342 w 10052050"/>
              <a:gd name="connsiteY143" fmla="*/ 9492444 h 11309350"/>
              <a:gd name="connsiteX144" fmla="*/ 5271958 w 10052050"/>
              <a:gd name="connsiteY144" fmla="*/ 9456200 h 11309350"/>
              <a:gd name="connsiteX145" fmla="*/ 5332343 w 10052050"/>
              <a:gd name="connsiteY145" fmla="*/ 9422660 h 11309350"/>
              <a:gd name="connsiteX146" fmla="*/ 5394414 w 10052050"/>
              <a:gd name="connsiteY146" fmla="*/ 9391913 h 11309350"/>
              <a:gd name="connsiteX147" fmla="*/ 5458082 w 10052050"/>
              <a:gd name="connsiteY147" fmla="*/ 9364039 h 11309350"/>
              <a:gd name="connsiteX148" fmla="*/ 5523264 w 10052050"/>
              <a:gd name="connsiteY148" fmla="*/ 9339127 h 11309350"/>
              <a:gd name="connsiteX149" fmla="*/ 5589876 w 10052050"/>
              <a:gd name="connsiteY149" fmla="*/ 9317260 h 11309350"/>
              <a:gd name="connsiteX150" fmla="*/ 5657830 w 10052050"/>
              <a:gd name="connsiteY150" fmla="*/ 9298524 h 11309350"/>
              <a:gd name="connsiteX151" fmla="*/ 5727044 w 10052050"/>
              <a:gd name="connsiteY151" fmla="*/ 9283003 h 11309350"/>
              <a:gd name="connsiteX152" fmla="*/ 5797432 w 10052050"/>
              <a:gd name="connsiteY152" fmla="*/ 9270783 h 11309350"/>
              <a:gd name="connsiteX153" fmla="*/ 5868908 w 10052050"/>
              <a:gd name="connsiteY153" fmla="*/ 9261950 h 11309350"/>
              <a:gd name="connsiteX154" fmla="*/ 5941386 w 10052050"/>
              <a:gd name="connsiteY154" fmla="*/ 9256586 h 11309350"/>
              <a:gd name="connsiteX155" fmla="*/ 6014784 w 10052050"/>
              <a:gd name="connsiteY155" fmla="*/ 9254780 h 11309350"/>
              <a:gd name="connsiteX156" fmla="*/ 9469886 w 10052050"/>
              <a:gd name="connsiteY156" fmla="*/ 7781783 h 11309350"/>
              <a:gd name="connsiteX157" fmla="*/ 9395142 w 10052050"/>
              <a:gd name="connsiteY157" fmla="*/ 7782719 h 11309350"/>
              <a:gd name="connsiteX158" fmla="*/ 9320846 w 10052050"/>
              <a:gd name="connsiteY158" fmla="*/ 7785508 h 11309350"/>
              <a:gd name="connsiteX159" fmla="*/ 9247028 w 10052050"/>
              <a:gd name="connsiteY159" fmla="*/ 7790129 h 11309350"/>
              <a:gd name="connsiteX160" fmla="*/ 9173704 w 10052050"/>
              <a:gd name="connsiteY160" fmla="*/ 7796561 h 11309350"/>
              <a:gd name="connsiteX161" fmla="*/ 9100898 w 10052050"/>
              <a:gd name="connsiteY161" fmla="*/ 7804783 h 11309350"/>
              <a:gd name="connsiteX162" fmla="*/ 9028636 w 10052050"/>
              <a:gd name="connsiteY162" fmla="*/ 7814769 h 11309350"/>
              <a:gd name="connsiteX163" fmla="*/ 8956934 w 10052050"/>
              <a:gd name="connsiteY163" fmla="*/ 7826498 h 11309350"/>
              <a:gd name="connsiteX164" fmla="*/ 8885818 w 10052050"/>
              <a:gd name="connsiteY164" fmla="*/ 7839948 h 11309350"/>
              <a:gd name="connsiteX165" fmla="*/ 8815310 w 10052050"/>
              <a:gd name="connsiteY165" fmla="*/ 7855099 h 11309350"/>
              <a:gd name="connsiteX166" fmla="*/ 8745434 w 10052050"/>
              <a:gd name="connsiteY166" fmla="*/ 7871925 h 11309350"/>
              <a:gd name="connsiteX167" fmla="*/ 8676206 w 10052050"/>
              <a:gd name="connsiteY167" fmla="*/ 7890406 h 11309350"/>
              <a:gd name="connsiteX168" fmla="*/ 8607656 w 10052050"/>
              <a:gd name="connsiteY168" fmla="*/ 7910519 h 11309350"/>
              <a:gd name="connsiteX169" fmla="*/ 8539802 w 10052050"/>
              <a:gd name="connsiteY169" fmla="*/ 7932242 h 11309350"/>
              <a:gd name="connsiteX170" fmla="*/ 8472666 w 10052050"/>
              <a:gd name="connsiteY170" fmla="*/ 7955551 h 11309350"/>
              <a:gd name="connsiteX171" fmla="*/ 8406272 w 10052050"/>
              <a:gd name="connsiteY171" fmla="*/ 7980428 h 11309350"/>
              <a:gd name="connsiteX172" fmla="*/ 8340642 w 10052050"/>
              <a:gd name="connsiteY172" fmla="*/ 8006846 h 11309350"/>
              <a:gd name="connsiteX173" fmla="*/ 8275798 w 10052050"/>
              <a:gd name="connsiteY173" fmla="*/ 8034785 h 11309350"/>
              <a:gd name="connsiteX174" fmla="*/ 8211760 w 10052050"/>
              <a:gd name="connsiteY174" fmla="*/ 8064223 h 11309350"/>
              <a:gd name="connsiteX175" fmla="*/ 8148554 w 10052050"/>
              <a:gd name="connsiteY175" fmla="*/ 8095136 h 11309350"/>
              <a:gd name="connsiteX176" fmla="*/ 8086202 w 10052050"/>
              <a:gd name="connsiteY176" fmla="*/ 8127505 h 11309350"/>
              <a:gd name="connsiteX177" fmla="*/ 8024722 w 10052050"/>
              <a:gd name="connsiteY177" fmla="*/ 8161304 h 11309350"/>
              <a:gd name="connsiteX178" fmla="*/ 7964142 w 10052050"/>
              <a:gd name="connsiteY178" fmla="*/ 8196513 h 11309350"/>
              <a:gd name="connsiteX179" fmla="*/ 7904480 w 10052050"/>
              <a:gd name="connsiteY179" fmla="*/ 8233109 h 11309350"/>
              <a:gd name="connsiteX180" fmla="*/ 7845758 w 10052050"/>
              <a:gd name="connsiteY180" fmla="*/ 8271070 h 11309350"/>
              <a:gd name="connsiteX181" fmla="*/ 7788004 w 10052050"/>
              <a:gd name="connsiteY181" fmla="*/ 8310374 h 11309350"/>
              <a:gd name="connsiteX182" fmla="*/ 7731232 w 10052050"/>
              <a:gd name="connsiteY182" fmla="*/ 8350997 h 11309350"/>
              <a:gd name="connsiteX183" fmla="*/ 7675470 w 10052050"/>
              <a:gd name="connsiteY183" fmla="*/ 8392919 h 11309350"/>
              <a:gd name="connsiteX184" fmla="*/ 7620742 w 10052050"/>
              <a:gd name="connsiteY184" fmla="*/ 8436118 h 11309350"/>
              <a:gd name="connsiteX185" fmla="*/ 7567064 w 10052050"/>
              <a:gd name="connsiteY185" fmla="*/ 8480568 h 11309350"/>
              <a:gd name="connsiteX186" fmla="*/ 7514462 w 10052050"/>
              <a:gd name="connsiteY186" fmla="*/ 8526251 h 11309350"/>
              <a:gd name="connsiteX187" fmla="*/ 7462956 w 10052050"/>
              <a:gd name="connsiteY187" fmla="*/ 8573142 h 11309350"/>
              <a:gd name="connsiteX188" fmla="*/ 7412572 w 10052050"/>
              <a:gd name="connsiteY188" fmla="*/ 8621220 h 11309350"/>
              <a:gd name="connsiteX189" fmla="*/ 7363328 w 10052050"/>
              <a:gd name="connsiteY189" fmla="*/ 8670463 h 11309350"/>
              <a:gd name="connsiteX190" fmla="*/ 7315250 w 10052050"/>
              <a:gd name="connsiteY190" fmla="*/ 8720848 h 11309350"/>
              <a:gd name="connsiteX191" fmla="*/ 7268360 w 10052050"/>
              <a:gd name="connsiteY191" fmla="*/ 8772353 h 11309350"/>
              <a:gd name="connsiteX192" fmla="*/ 7222676 w 10052050"/>
              <a:gd name="connsiteY192" fmla="*/ 8824955 h 11309350"/>
              <a:gd name="connsiteX193" fmla="*/ 7178226 w 10052050"/>
              <a:gd name="connsiteY193" fmla="*/ 8878633 h 11309350"/>
              <a:gd name="connsiteX194" fmla="*/ 7135028 w 10052050"/>
              <a:gd name="connsiteY194" fmla="*/ 8933362 h 11309350"/>
              <a:gd name="connsiteX195" fmla="*/ 7093106 w 10052050"/>
              <a:gd name="connsiteY195" fmla="*/ 8989124 h 11309350"/>
              <a:gd name="connsiteX196" fmla="*/ 7052482 w 10052050"/>
              <a:gd name="connsiteY196" fmla="*/ 9045895 h 11309350"/>
              <a:gd name="connsiteX197" fmla="*/ 7013178 w 10052050"/>
              <a:gd name="connsiteY197" fmla="*/ 9103650 h 11309350"/>
              <a:gd name="connsiteX198" fmla="*/ 6975102 w 10052050"/>
              <a:gd name="connsiteY198" fmla="*/ 9162558 h 11309350"/>
              <a:gd name="connsiteX199" fmla="*/ 6938622 w 10052050"/>
              <a:gd name="connsiteY199" fmla="*/ 9222033 h 11309350"/>
              <a:gd name="connsiteX200" fmla="*/ 6903412 w 10052050"/>
              <a:gd name="connsiteY200" fmla="*/ 9282614 h 11309350"/>
              <a:gd name="connsiteX201" fmla="*/ 6869612 w 10052050"/>
              <a:gd name="connsiteY201" fmla="*/ 9344093 h 11309350"/>
              <a:gd name="connsiteX202" fmla="*/ 6837244 w 10052050"/>
              <a:gd name="connsiteY202" fmla="*/ 9406446 h 11309350"/>
              <a:gd name="connsiteX203" fmla="*/ 6806330 w 10052050"/>
              <a:gd name="connsiteY203" fmla="*/ 9469652 h 11309350"/>
              <a:gd name="connsiteX204" fmla="*/ 6776894 w 10052050"/>
              <a:gd name="connsiteY204" fmla="*/ 9533690 h 11309350"/>
              <a:gd name="connsiteX205" fmla="*/ 6748954 w 10052050"/>
              <a:gd name="connsiteY205" fmla="*/ 9598534 h 11309350"/>
              <a:gd name="connsiteX206" fmla="*/ 6722536 w 10052050"/>
              <a:gd name="connsiteY206" fmla="*/ 9664164 h 11309350"/>
              <a:gd name="connsiteX207" fmla="*/ 6697660 w 10052050"/>
              <a:gd name="connsiteY207" fmla="*/ 9730558 h 11309350"/>
              <a:gd name="connsiteX208" fmla="*/ 6674350 w 10052050"/>
              <a:gd name="connsiteY208" fmla="*/ 9797694 h 11309350"/>
              <a:gd name="connsiteX209" fmla="*/ 6652627 w 10052050"/>
              <a:gd name="connsiteY209" fmla="*/ 9865548 h 11309350"/>
              <a:gd name="connsiteX210" fmla="*/ 6632514 w 10052050"/>
              <a:gd name="connsiteY210" fmla="*/ 9934099 h 11309350"/>
              <a:gd name="connsiteX211" fmla="*/ 6614033 w 10052050"/>
              <a:gd name="connsiteY211" fmla="*/ 10003325 h 11309350"/>
              <a:gd name="connsiteX212" fmla="*/ 6597207 w 10052050"/>
              <a:gd name="connsiteY212" fmla="*/ 10073203 h 11309350"/>
              <a:gd name="connsiteX213" fmla="*/ 6582057 w 10052050"/>
              <a:gd name="connsiteY213" fmla="*/ 10143710 h 11309350"/>
              <a:gd name="connsiteX214" fmla="*/ 6568606 w 10052050"/>
              <a:gd name="connsiteY214" fmla="*/ 10214826 h 11309350"/>
              <a:gd name="connsiteX215" fmla="*/ 6556877 w 10052050"/>
              <a:gd name="connsiteY215" fmla="*/ 10286527 h 11309350"/>
              <a:gd name="connsiteX216" fmla="*/ 6546891 w 10052050"/>
              <a:gd name="connsiteY216" fmla="*/ 10358791 h 11309350"/>
              <a:gd name="connsiteX217" fmla="*/ 6538670 w 10052050"/>
              <a:gd name="connsiteY217" fmla="*/ 10431596 h 11309350"/>
              <a:gd name="connsiteX218" fmla="*/ 6532237 w 10052050"/>
              <a:gd name="connsiteY218" fmla="*/ 10504919 h 11309350"/>
              <a:gd name="connsiteX219" fmla="*/ 6527616 w 10052050"/>
              <a:gd name="connsiteY219" fmla="*/ 10578739 h 11309350"/>
              <a:gd name="connsiteX220" fmla="*/ 6524827 w 10052050"/>
              <a:gd name="connsiteY220" fmla="*/ 10653025 h 11309350"/>
              <a:gd name="connsiteX221" fmla="*/ 6523892 w 10052050"/>
              <a:gd name="connsiteY221" fmla="*/ 10727778 h 11309350"/>
              <a:gd name="connsiteX222" fmla="*/ 7002622 w 10052050"/>
              <a:gd name="connsiteY222" fmla="*/ 10727778 h 11309350"/>
              <a:gd name="connsiteX223" fmla="*/ 7003706 w 10052050"/>
              <a:gd name="connsiteY223" fmla="*/ 10654380 h 11309350"/>
              <a:gd name="connsiteX224" fmla="*/ 7006904 w 10052050"/>
              <a:gd name="connsiteY224" fmla="*/ 10581902 h 11309350"/>
              <a:gd name="connsiteX225" fmla="*/ 7012360 w 10052050"/>
              <a:gd name="connsiteY225" fmla="*/ 10507546 h 11309350"/>
              <a:gd name="connsiteX226" fmla="*/ 7019854 w 10052050"/>
              <a:gd name="connsiteY226" fmla="*/ 10435285 h 11309350"/>
              <a:gd name="connsiteX227" fmla="*/ 7029420 w 10052050"/>
              <a:gd name="connsiteY227" fmla="*/ 10363652 h 11309350"/>
              <a:gd name="connsiteX228" fmla="*/ 7041028 w 10052050"/>
              <a:gd name="connsiteY228" fmla="*/ 10292675 h 11309350"/>
              <a:gd name="connsiteX229" fmla="*/ 7054644 w 10052050"/>
              <a:gd name="connsiteY229" fmla="*/ 10222388 h 11309350"/>
              <a:gd name="connsiteX230" fmla="*/ 7070382 w 10052050"/>
              <a:gd name="connsiteY230" fmla="*/ 10152270 h 11309350"/>
              <a:gd name="connsiteX231" fmla="*/ 7087788 w 10052050"/>
              <a:gd name="connsiteY231" fmla="*/ 10083997 h 11309350"/>
              <a:gd name="connsiteX232" fmla="*/ 7107250 w 10052050"/>
              <a:gd name="connsiteY232" fmla="*/ 10015958 h 11309350"/>
              <a:gd name="connsiteX233" fmla="*/ 7128604 w 10052050"/>
              <a:gd name="connsiteY233" fmla="*/ 9948730 h 11309350"/>
              <a:gd name="connsiteX234" fmla="*/ 7151812 w 10052050"/>
              <a:gd name="connsiteY234" fmla="*/ 9882342 h 11309350"/>
              <a:gd name="connsiteX235" fmla="*/ 7176848 w 10052050"/>
              <a:gd name="connsiteY235" fmla="*/ 9816829 h 11309350"/>
              <a:gd name="connsiteX236" fmla="*/ 7203678 w 10052050"/>
              <a:gd name="connsiteY236" fmla="*/ 9752218 h 11309350"/>
              <a:gd name="connsiteX237" fmla="*/ 7232274 w 10052050"/>
              <a:gd name="connsiteY237" fmla="*/ 9688540 h 11309350"/>
              <a:gd name="connsiteX238" fmla="*/ 7262600 w 10052050"/>
              <a:gd name="connsiteY238" fmla="*/ 9625828 h 11309350"/>
              <a:gd name="connsiteX239" fmla="*/ 7294632 w 10052050"/>
              <a:gd name="connsiteY239" fmla="*/ 9564112 h 11309350"/>
              <a:gd name="connsiteX240" fmla="*/ 7328336 w 10052050"/>
              <a:gd name="connsiteY240" fmla="*/ 9503422 h 11309350"/>
              <a:gd name="connsiteX241" fmla="*/ 7363682 w 10052050"/>
              <a:gd name="connsiteY241" fmla="*/ 9443790 h 11309350"/>
              <a:gd name="connsiteX242" fmla="*/ 7400636 w 10052050"/>
              <a:gd name="connsiteY242" fmla="*/ 9385244 h 11309350"/>
              <a:gd name="connsiteX243" fmla="*/ 7439174 w 10052050"/>
              <a:gd name="connsiteY243" fmla="*/ 9327818 h 11309350"/>
              <a:gd name="connsiteX244" fmla="*/ 7479258 w 10052050"/>
              <a:gd name="connsiteY244" fmla="*/ 9271542 h 11309350"/>
              <a:gd name="connsiteX245" fmla="*/ 7520862 w 10052050"/>
              <a:gd name="connsiteY245" fmla="*/ 9216444 h 11309350"/>
              <a:gd name="connsiteX246" fmla="*/ 7564112 w 10052050"/>
              <a:gd name="connsiteY246" fmla="*/ 9162371 h 11309350"/>
              <a:gd name="connsiteX247" fmla="*/ 7608502 w 10052050"/>
              <a:gd name="connsiteY247" fmla="*/ 9109914 h 11309350"/>
              <a:gd name="connsiteX248" fmla="*/ 7654478 w 10052050"/>
              <a:gd name="connsiteY248" fmla="*/ 9058542 h 11309350"/>
              <a:gd name="connsiteX249" fmla="*/ 7701848 w 10052050"/>
              <a:gd name="connsiteY249" fmla="*/ 9008474 h 11309350"/>
              <a:gd name="connsiteX250" fmla="*/ 7750582 w 10052050"/>
              <a:gd name="connsiteY250" fmla="*/ 8959739 h 11309350"/>
              <a:gd name="connsiteX251" fmla="*/ 7800650 w 10052050"/>
              <a:gd name="connsiteY251" fmla="*/ 8912369 h 11309350"/>
              <a:gd name="connsiteX252" fmla="*/ 7852022 w 10052050"/>
              <a:gd name="connsiteY252" fmla="*/ 8866394 h 11309350"/>
              <a:gd name="connsiteX253" fmla="*/ 7904666 w 10052050"/>
              <a:gd name="connsiteY253" fmla="*/ 8821846 h 11309350"/>
              <a:gd name="connsiteX254" fmla="*/ 7958552 w 10052050"/>
              <a:gd name="connsiteY254" fmla="*/ 8778754 h 11309350"/>
              <a:gd name="connsiteX255" fmla="*/ 8013650 w 10052050"/>
              <a:gd name="connsiteY255" fmla="*/ 8737151 h 11309350"/>
              <a:gd name="connsiteX256" fmla="*/ 8069926 w 10052050"/>
              <a:gd name="connsiteY256" fmla="*/ 8697066 h 11309350"/>
              <a:gd name="connsiteX257" fmla="*/ 8127352 w 10052050"/>
              <a:gd name="connsiteY257" fmla="*/ 8658529 h 11309350"/>
              <a:gd name="connsiteX258" fmla="*/ 8185898 w 10052050"/>
              <a:gd name="connsiteY258" fmla="*/ 8621574 h 11309350"/>
              <a:gd name="connsiteX259" fmla="*/ 8245530 w 10052050"/>
              <a:gd name="connsiteY259" fmla="*/ 8586228 h 11309350"/>
              <a:gd name="connsiteX260" fmla="*/ 8306220 w 10052050"/>
              <a:gd name="connsiteY260" fmla="*/ 8552524 h 11309350"/>
              <a:gd name="connsiteX261" fmla="*/ 8367936 w 10052050"/>
              <a:gd name="connsiteY261" fmla="*/ 8520492 h 11309350"/>
              <a:gd name="connsiteX262" fmla="*/ 8430648 w 10052050"/>
              <a:gd name="connsiteY262" fmla="*/ 8490164 h 11309350"/>
              <a:gd name="connsiteX263" fmla="*/ 8494326 w 10052050"/>
              <a:gd name="connsiteY263" fmla="*/ 8461569 h 11309350"/>
              <a:gd name="connsiteX264" fmla="*/ 8558936 w 10052050"/>
              <a:gd name="connsiteY264" fmla="*/ 8434740 h 11309350"/>
              <a:gd name="connsiteX265" fmla="*/ 8624450 w 10052050"/>
              <a:gd name="connsiteY265" fmla="*/ 8409704 h 11309350"/>
              <a:gd name="connsiteX266" fmla="*/ 8690838 w 10052050"/>
              <a:gd name="connsiteY266" fmla="*/ 8386496 h 11309350"/>
              <a:gd name="connsiteX267" fmla="*/ 8758066 w 10052050"/>
              <a:gd name="connsiteY267" fmla="*/ 8365143 h 11309350"/>
              <a:gd name="connsiteX268" fmla="*/ 8826106 w 10052050"/>
              <a:gd name="connsiteY268" fmla="*/ 8345679 h 11309350"/>
              <a:gd name="connsiteX269" fmla="*/ 8894926 w 10052050"/>
              <a:gd name="connsiteY269" fmla="*/ 8328133 h 11309350"/>
              <a:gd name="connsiteX270" fmla="*/ 8964496 w 10052050"/>
              <a:gd name="connsiteY270" fmla="*/ 8312536 h 11309350"/>
              <a:gd name="connsiteX271" fmla="*/ 9034784 w 10052050"/>
              <a:gd name="connsiteY271" fmla="*/ 8298919 h 11309350"/>
              <a:gd name="connsiteX272" fmla="*/ 9105760 w 10052050"/>
              <a:gd name="connsiteY272" fmla="*/ 8287312 h 11309350"/>
              <a:gd name="connsiteX273" fmla="*/ 9177394 w 10052050"/>
              <a:gd name="connsiteY273" fmla="*/ 8277746 h 11309350"/>
              <a:gd name="connsiteX274" fmla="*/ 9249654 w 10052050"/>
              <a:gd name="connsiteY274" fmla="*/ 8270252 h 11309350"/>
              <a:gd name="connsiteX275" fmla="*/ 9322510 w 10052050"/>
              <a:gd name="connsiteY275" fmla="*/ 8264863 h 11309350"/>
              <a:gd name="connsiteX276" fmla="*/ 9395930 w 10052050"/>
              <a:gd name="connsiteY276" fmla="*/ 8261606 h 11309350"/>
              <a:gd name="connsiteX277" fmla="*/ 9469886 w 10052050"/>
              <a:gd name="connsiteY277" fmla="*/ 8260513 h 11309350"/>
              <a:gd name="connsiteX278" fmla="*/ 6014784 w 10052050"/>
              <a:gd name="connsiteY278" fmla="*/ 7781783 h 11309350"/>
              <a:gd name="connsiteX279" fmla="*/ 5940039 w 10052050"/>
              <a:gd name="connsiteY279" fmla="*/ 7782719 h 11309350"/>
              <a:gd name="connsiteX280" fmla="*/ 5865745 w 10052050"/>
              <a:gd name="connsiteY280" fmla="*/ 7785508 h 11309350"/>
              <a:gd name="connsiteX281" fmla="*/ 5791925 w 10052050"/>
              <a:gd name="connsiteY281" fmla="*/ 7790129 h 11309350"/>
              <a:gd name="connsiteX282" fmla="*/ 5718602 w 10052050"/>
              <a:gd name="connsiteY282" fmla="*/ 7796561 h 11309350"/>
              <a:gd name="connsiteX283" fmla="*/ 5645797 w 10052050"/>
              <a:gd name="connsiteY283" fmla="*/ 7804783 h 11309350"/>
              <a:gd name="connsiteX284" fmla="*/ 5573533 w 10052050"/>
              <a:gd name="connsiteY284" fmla="*/ 7814769 h 11309350"/>
              <a:gd name="connsiteX285" fmla="*/ 5501832 w 10052050"/>
              <a:gd name="connsiteY285" fmla="*/ 7826498 h 11309350"/>
              <a:gd name="connsiteX286" fmla="*/ 5430716 w 10052050"/>
              <a:gd name="connsiteY286" fmla="*/ 7839948 h 11309350"/>
              <a:gd name="connsiteX287" fmla="*/ 5360209 w 10052050"/>
              <a:gd name="connsiteY287" fmla="*/ 7855099 h 11309350"/>
              <a:gd name="connsiteX288" fmla="*/ 5290331 w 10052050"/>
              <a:gd name="connsiteY288" fmla="*/ 7871925 h 11309350"/>
              <a:gd name="connsiteX289" fmla="*/ 5221105 w 10052050"/>
              <a:gd name="connsiteY289" fmla="*/ 7890406 h 11309350"/>
              <a:gd name="connsiteX290" fmla="*/ 5152554 w 10052050"/>
              <a:gd name="connsiteY290" fmla="*/ 7910519 h 11309350"/>
              <a:gd name="connsiteX291" fmla="*/ 5084700 w 10052050"/>
              <a:gd name="connsiteY291" fmla="*/ 7932242 h 11309350"/>
              <a:gd name="connsiteX292" fmla="*/ 5017565 w 10052050"/>
              <a:gd name="connsiteY292" fmla="*/ 7955551 h 11309350"/>
              <a:gd name="connsiteX293" fmla="*/ 4951171 w 10052050"/>
              <a:gd name="connsiteY293" fmla="*/ 7980428 h 11309350"/>
              <a:gd name="connsiteX294" fmla="*/ 4885540 w 10052050"/>
              <a:gd name="connsiteY294" fmla="*/ 8006846 h 11309350"/>
              <a:gd name="connsiteX295" fmla="*/ 4820696 w 10052050"/>
              <a:gd name="connsiteY295" fmla="*/ 8034785 h 11309350"/>
              <a:gd name="connsiteX296" fmla="*/ 4756659 w 10052050"/>
              <a:gd name="connsiteY296" fmla="*/ 8064223 h 11309350"/>
              <a:gd name="connsiteX297" fmla="*/ 4693452 w 10052050"/>
              <a:gd name="connsiteY297" fmla="*/ 8095136 h 11309350"/>
              <a:gd name="connsiteX298" fmla="*/ 4631099 w 10052050"/>
              <a:gd name="connsiteY298" fmla="*/ 8127505 h 11309350"/>
              <a:gd name="connsiteX299" fmla="*/ 4569620 w 10052050"/>
              <a:gd name="connsiteY299" fmla="*/ 8161304 h 11309350"/>
              <a:gd name="connsiteX300" fmla="*/ 4509039 w 10052050"/>
              <a:gd name="connsiteY300" fmla="*/ 8196513 h 11309350"/>
              <a:gd name="connsiteX301" fmla="*/ 4449377 w 10052050"/>
              <a:gd name="connsiteY301" fmla="*/ 8233109 h 11309350"/>
              <a:gd name="connsiteX302" fmla="*/ 4390656 w 10052050"/>
              <a:gd name="connsiteY302" fmla="*/ 8271070 h 11309350"/>
              <a:gd name="connsiteX303" fmla="*/ 4332901 w 10052050"/>
              <a:gd name="connsiteY303" fmla="*/ 8310374 h 11309350"/>
              <a:gd name="connsiteX304" fmla="*/ 4276131 w 10052050"/>
              <a:gd name="connsiteY304" fmla="*/ 8350997 h 11309350"/>
              <a:gd name="connsiteX305" fmla="*/ 4220369 w 10052050"/>
              <a:gd name="connsiteY305" fmla="*/ 8392919 h 11309350"/>
              <a:gd name="connsiteX306" fmla="*/ 4165639 w 10052050"/>
              <a:gd name="connsiteY306" fmla="*/ 8436118 h 11309350"/>
              <a:gd name="connsiteX307" fmla="*/ 4111962 w 10052050"/>
              <a:gd name="connsiteY307" fmla="*/ 8480568 h 11309350"/>
              <a:gd name="connsiteX308" fmla="*/ 4059360 w 10052050"/>
              <a:gd name="connsiteY308" fmla="*/ 8526251 h 11309350"/>
              <a:gd name="connsiteX309" fmla="*/ 4007854 w 10052050"/>
              <a:gd name="connsiteY309" fmla="*/ 8573142 h 11309350"/>
              <a:gd name="connsiteX310" fmla="*/ 3957470 w 10052050"/>
              <a:gd name="connsiteY310" fmla="*/ 8621220 h 11309350"/>
              <a:gd name="connsiteX311" fmla="*/ 3908226 w 10052050"/>
              <a:gd name="connsiteY311" fmla="*/ 8670463 h 11309350"/>
              <a:gd name="connsiteX312" fmla="*/ 3860148 w 10052050"/>
              <a:gd name="connsiteY312" fmla="*/ 8720848 h 11309350"/>
              <a:gd name="connsiteX313" fmla="*/ 3813257 w 10052050"/>
              <a:gd name="connsiteY313" fmla="*/ 8772353 h 11309350"/>
              <a:gd name="connsiteX314" fmla="*/ 3767574 w 10052050"/>
              <a:gd name="connsiteY314" fmla="*/ 8824955 h 11309350"/>
              <a:gd name="connsiteX315" fmla="*/ 3723124 w 10052050"/>
              <a:gd name="connsiteY315" fmla="*/ 8878633 h 11309350"/>
              <a:gd name="connsiteX316" fmla="*/ 3679926 w 10052050"/>
              <a:gd name="connsiteY316" fmla="*/ 8933362 h 11309350"/>
              <a:gd name="connsiteX317" fmla="*/ 3638004 w 10052050"/>
              <a:gd name="connsiteY317" fmla="*/ 8989124 h 11309350"/>
              <a:gd name="connsiteX318" fmla="*/ 3597381 w 10052050"/>
              <a:gd name="connsiteY318" fmla="*/ 9045895 h 11309350"/>
              <a:gd name="connsiteX319" fmla="*/ 3558076 w 10052050"/>
              <a:gd name="connsiteY319" fmla="*/ 9103650 h 11309350"/>
              <a:gd name="connsiteX320" fmla="*/ 3520001 w 10052050"/>
              <a:gd name="connsiteY320" fmla="*/ 9162558 h 11309350"/>
              <a:gd name="connsiteX321" fmla="*/ 3483519 w 10052050"/>
              <a:gd name="connsiteY321" fmla="*/ 9222033 h 11309350"/>
              <a:gd name="connsiteX322" fmla="*/ 3448310 w 10052050"/>
              <a:gd name="connsiteY322" fmla="*/ 9282614 h 11309350"/>
              <a:gd name="connsiteX323" fmla="*/ 3414511 w 10052050"/>
              <a:gd name="connsiteY323" fmla="*/ 9344093 h 11309350"/>
              <a:gd name="connsiteX324" fmla="*/ 3382142 w 10052050"/>
              <a:gd name="connsiteY324" fmla="*/ 9406446 h 11309350"/>
              <a:gd name="connsiteX325" fmla="*/ 3351229 w 10052050"/>
              <a:gd name="connsiteY325" fmla="*/ 9469652 h 11309350"/>
              <a:gd name="connsiteX326" fmla="*/ 3321791 w 10052050"/>
              <a:gd name="connsiteY326" fmla="*/ 9533690 h 11309350"/>
              <a:gd name="connsiteX327" fmla="*/ 3293852 w 10052050"/>
              <a:gd name="connsiteY327" fmla="*/ 9598534 h 11309350"/>
              <a:gd name="connsiteX328" fmla="*/ 3267434 w 10052050"/>
              <a:gd name="connsiteY328" fmla="*/ 9664164 h 11309350"/>
              <a:gd name="connsiteX329" fmla="*/ 3242558 w 10052050"/>
              <a:gd name="connsiteY329" fmla="*/ 9730558 h 11309350"/>
              <a:gd name="connsiteX330" fmla="*/ 3219248 w 10052050"/>
              <a:gd name="connsiteY330" fmla="*/ 9797694 h 11309350"/>
              <a:gd name="connsiteX331" fmla="*/ 3197525 w 10052050"/>
              <a:gd name="connsiteY331" fmla="*/ 9865548 h 11309350"/>
              <a:gd name="connsiteX332" fmla="*/ 3177412 w 10052050"/>
              <a:gd name="connsiteY332" fmla="*/ 9934099 h 11309350"/>
              <a:gd name="connsiteX333" fmla="*/ 3158931 w 10052050"/>
              <a:gd name="connsiteY333" fmla="*/ 10003325 h 11309350"/>
              <a:gd name="connsiteX334" fmla="*/ 3142105 w 10052050"/>
              <a:gd name="connsiteY334" fmla="*/ 10073203 h 11309350"/>
              <a:gd name="connsiteX335" fmla="*/ 3126955 w 10052050"/>
              <a:gd name="connsiteY335" fmla="*/ 10143710 h 11309350"/>
              <a:gd name="connsiteX336" fmla="*/ 3113504 w 10052050"/>
              <a:gd name="connsiteY336" fmla="*/ 10214826 h 11309350"/>
              <a:gd name="connsiteX337" fmla="*/ 3101775 w 10052050"/>
              <a:gd name="connsiteY337" fmla="*/ 10286527 h 11309350"/>
              <a:gd name="connsiteX338" fmla="*/ 3091789 w 10052050"/>
              <a:gd name="connsiteY338" fmla="*/ 10358791 h 11309350"/>
              <a:gd name="connsiteX339" fmla="*/ 3083568 w 10052050"/>
              <a:gd name="connsiteY339" fmla="*/ 10431596 h 11309350"/>
              <a:gd name="connsiteX340" fmla="*/ 3077135 w 10052050"/>
              <a:gd name="connsiteY340" fmla="*/ 10504919 h 11309350"/>
              <a:gd name="connsiteX341" fmla="*/ 3072514 w 10052050"/>
              <a:gd name="connsiteY341" fmla="*/ 10578739 h 11309350"/>
              <a:gd name="connsiteX342" fmla="*/ 3069725 w 10052050"/>
              <a:gd name="connsiteY342" fmla="*/ 10653025 h 11309350"/>
              <a:gd name="connsiteX343" fmla="*/ 3068790 w 10052050"/>
              <a:gd name="connsiteY343" fmla="*/ 10727778 h 11309350"/>
              <a:gd name="connsiteX344" fmla="*/ 3547520 w 10052050"/>
              <a:gd name="connsiteY344" fmla="*/ 10727778 h 11309350"/>
              <a:gd name="connsiteX345" fmla="*/ 3548604 w 10052050"/>
              <a:gd name="connsiteY345" fmla="*/ 10654380 h 11309350"/>
              <a:gd name="connsiteX346" fmla="*/ 3551803 w 10052050"/>
              <a:gd name="connsiteY346" fmla="*/ 10581902 h 11309350"/>
              <a:gd name="connsiteX347" fmla="*/ 3557258 w 10052050"/>
              <a:gd name="connsiteY347" fmla="*/ 10507546 h 11309350"/>
              <a:gd name="connsiteX348" fmla="*/ 3564752 w 10052050"/>
              <a:gd name="connsiteY348" fmla="*/ 10435285 h 11309350"/>
              <a:gd name="connsiteX349" fmla="*/ 3574318 w 10052050"/>
              <a:gd name="connsiteY349" fmla="*/ 10363652 h 11309350"/>
              <a:gd name="connsiteX350" fmla="*/ 3585925 w 10052050"/>
              <a:gd name="connsiteY350" fmla="*/ 10292675 h 11309350"/>
              <a:gd name="connsiteX351" fmla="*/ 3599542 w 10052050"/>
              <a:gd name="connsiteY351" fmla="*/ 10222388 h 11309350"/>
              <a:gd name="connsiteX352" fmla="*/ 3615279 w 10052050"/>
              <a:gd name="connsiteY352" fmla="*/ 10152270 h 11309350"/>
              <a:gd name="connsiteX353" fmla="*/ 3632685 w 10052050"/>
              <a:gd name="connsiteY353" fmla="*/ 10083997 h 11309350"/>
              <a:gd name="connsiteX354" fmla="*/ 3652149 w 10052050"/>
              <a:gd name="connsiteY354" fmla="*/ 10015958 h 11309350"/>
              <a:gd name="connsiteX355" fmla="*/ 3673503 w 10052050"/>
              <a:gd name="connsiteY355" fmla="*/ 9948730 h 11309350"/>
              <a:gd name="connsiteX356" fmla="*/ 3696710 w 10052050"/>
              <a:gd name="connsiteY356" fmla="*/ 9882342 h 11309350"/>
              <a:gd name="connsiteX357" fmla="*/ 3721746 w 10052050"/>
              <a:gd name="connsiteY357" fmla="*/ 9816829 h 11309350"/>
              <a:gd name="connsiteX358" fmla="*/ 3748575 w 10052050"/>
              <a:gd name="connsiteY358" fmla="*/ 9752218 h 11309350"/>
              <a:gd name="connsiteX359" fmla="*/ 3777171 w 10052050"/>
              <a:gd name="connsiteY359" fmla="*/ 9688540 h 11309350"/>
              <a:gd name="connsiteX360" fmla="*/ 3807498 w 10052050"/>
              <a:gd name="connsiteY360" fmla="*/ 9625828 h 11309350"/>
              <a:gd name="connsiteX361" fmla="*/ 3839531 w 10052050"/>
              <a:gd name="connsiteY361" fmla="*/ 9564112 h 11309350"/>
              <a:gd name="connsiteX362" fmla="*/ 3873234 w 10052050"/>
              <a:gd name="connsiteY362" fmla="*/ 9503422 h 11309350"/>
              <a:gd name="connsiteX363" fmla="*/ 3908580 w 10052050"/>
              <a:gd name="connsiteY363" fmla="*/ 9443790 h 11309350"/>
              <a:gd name="connsiteX364" fmla="*/ 3945535 w 10052050"/>
              <a:gd name="connsiteY364" fmla="*/ 9385244 h 11309350"/>
              <a:gd name="connsiteX365" fmla="*/ 3984072 w 10052050"/>
              <a:gd name="connsiteY365" fmla="*/ 9327818 h 11309350"/>
              <a:gd name="connsiteX366" fmla="*/ 4024157 w 10052050"/>
              <a:gd name="connsiteY366" fmla="*/ 9271542 h 11309350"/>
              <a:gd name="connsiteX367" fmla="*/ 4065761 w 10052050"/>
              <a:gd name="connsiteY367" fmla="*/ 9216444 h 11309350"/>
              <a:gd name="connsiteX368" fmla="*/ 4109010 w 10052050"/>
              <a:gd name="connsiteY368" fmla="*/ 9162371 h 11309350"/>
              <a:gd name="connsiteX369" fmla="*/ 4153400 w 10052050"/>
              <a:gd name="connsiteY369" fmla="*/ 9109914 h 11309350"/>
              <a:gd name="connsiteX370" fmla="*/ 4199375 w 10052050"/>
              <a:gd name="connsiteY370" fmla="*/ 9058542 h 11309350"/>
              <a:gd name="connsiteX371" fmla="*/ 4246746 w 10052050"/>
              <a:gd name="connsiteY371" fmla="*/ 9008474 h 11309350"/>
              <a:gd name="connsiteX372" fmla="*/ 4295480 w 10052050"/>
              <a:gd name="connsiteY372" fmla="*/ 8959739 h 11309350"/>
              <a:gd name="connsiteX373" fmla="*/ 4345548 w 10052050"/>
              <a:gd name="connsiteY373" fmla="*/ 8912369 h 11309350"/>
              <a:gd name="connsiteX374" fmla="*/ 4396920 w 10052050"/>
              <a:gd name="connsiteY374" fmla="*/ 8866394 h 11309350"/>
              <a:gd name="connsiteX375" fmla="*/ 4449564 w 10052050"/>
              <a:gd name="connsiteY375" fmla="*/ 8821846 h 11309350"/>
              <a:gd name="connsiteX376" fmla="*/ 4503450 w 10052050"/>
              <a:gd name="connsiteY376" fmla="*/ 8778754 h 11309350"/>
              <a:gd name="connsiteX377" fmla="*/ 4558548 w 10052050"/>
              <a:gd name="connsiteY377" fmla="*/ 8737151 h 11309350"/>
              <a:gd name="connsiteX378" fmla="*/ 4614824 w 10052050"/>
              <a:gd name="connsiteY378" fmla="*/ 8697066 h 11309350"/>
              <a:gd name="connsiteX379" fmla="*/ 4672250 w 10052050"/>
              <a:gd name="connsiteY379" fmla="*/ 8658529 h 11309350"/>
              <a:gd name="connsiteX380" fmla="*/ 4730796 w 10052050"/>
              <a:gd name="connsiteY380" fmla="*/ 8621574 h 11309350"/>
              <a:gd name="connsiteX381" fmla="*/ 4790429 w 10052050"/>
              <a:gd name="connsiteY381" fmla="*/ 8586228 h 11309350"/>
              <a:gd name="connsiteX382" fmla="*/ 4851118 w 10052050"/>
              <a:gd name="connsiteY382" fmla="*/ 8552524 h 11309350"/>
              <a:gd name="connsiteX383" fmla="*/ 4912835 w 10052050"/>
              <a:gd name="connsiteY383" fmla="*/ 8520492 h 11309350"/>
              <a:gd name="connsiteX384" fmla="*/ 4975547 w 10052050"/>
              <a:gd name="connsiteY384" fmla="*/ 8490164 h 11309350"/>
              <a:gd name="connsiteX385" fmla="*/ 5039224 w 10052050"/>
              <a:gd name="connsiteY385" fmla="*/ 8461569 h 11309350"/>
              <a:gd name="connsiteX386" fmla="*/ 5103835 w 10052050"/>
              <a:gd name="connsiteY386" fmla="*/ 8434740 h 11309350"/>
              <a:gd name="connsiteX387" fmla="*/ 5169348 w 10052050"/>
              <a:gd name="connsiteY387" fmla="*/ 8409704 h 11309350"/>
              <a:gd name="connsiteX388" fmla="*/ 5235736 w 10052050"/>
              <a:gd name="connsiteY388" fmla="*/ 8386496 h 11309350"/>
              <a:gd name="connsiteX389" fmla="*/ 5302964 w 10052050"/>
              <a:gd name="connsiteY389" fmla="*/ 8365143 h 11309350"/>
              <a:gd name="connsiteX390" fmla="*/ 5371003 w 10052050"/>
              <a:gd name="connsiteY390" fmla="*/ 8345679 h 11309350"/>
              <a:gd name="connsiteX391" fmla="*/ 5439824 w 10052050"/>
              <a:gd name="connsiteY391" fmla="*/ 8328133 h 11309350"/>
              <a:gd name="connsiteX392" fmla="*/ 5509394 w 10052050"/>
              <a:gd name="connsiteY392" fmla="*/ 8312536 h 11309350"/>
              <a:gd name="connsiteX393" fmla="*/ 5579681 w 10052050"/>
              <a:gd name="connsiteY393" fmla="*/ 8298919 h 11309350"/>
              <a:gd name="connsiteX394" fmla="*/ 5650658 w 10052050"/>
              <a:gd name="connsiteY394" fmla="*/ 8287312 h 11309350"/>
              <a:gd name="connsiteX395" fmla="*/ 5722291 w 10052050"/>
              <a:gd name="connsiteY395" fmla="*/ 8277746 h 11309350"/>
              <a:gd name="connsiteX396" fmla="*/ 5794552 w 10052050"/>
              <a:gd name="connsiteY396" fmla="*/ 8270252 h 11309350"/>
              <a:gd name="connsiteX397" fmla="*/ 5867408 w 10052050"/>
              <a:gd name="connsiteY397" fmla="*/ 8264863 h 11309350"/>
              <a:gd name="connsiteX398" fmla="*/ 5940828 w 10052050"/>
              <a:gd name="connsiteY398" fmla="*/ 8261606 h 11309350"/>
              <a:gd name="connsiteX399" fmla="*/ 6014784 w 10052050"/>
              <a:gd name="connsiteY399" fmla="*/ 8260513 h 11309350"/>
              <a:gd name="connsiteX400" fmla="*/ 6523892 w 10052050"/>
              <a:gd name="connsiteY400" fmla="*/ 6787516 h 11309350"/>
              <a:gd name="connsiteX401" fmla="*/ 6523892 w 10052050"/>
              <a:gd name="connsiteY401" fmla="*/ 7266247 h 11309350"/>
              <a:gd name="connsiteX402" fmla="*/ 9469870 w 10052050"/>
              <a:gd name="connsiteY402" fmla="*/ 7266247 h 11309350"/>
              <a:gd name="connsiteX403" fmla="*/ 9469870 w 10052050"/>
              <a:gd name="connsiteY403" fmla="*/ 6787516 h 11309350"/>
              <a:gd name="connsiteX404" fmla="*/ 3068790 w 10052050"/>
              <a:gd name="connsiteY404" fmla="*/ 6787516 h 11309350"/>
              <a:gd name="connsiteX405" fmla="*/ 3068790 w 10052050"/>
              <a:gd name="connsiteY405" fmla="*/ 7266247 h 11309350"/>
              <a:gd name="connsiteX406" fmla="*/ 6014769 w 10052050"/>
              <a:gd name="connsiteY406" fmla="*/ 7266247 h 11309350"/>
              <a:gd name="connsiteX407" fmla="*/ 6014769 w 10052050"/>
              <a:gd name="connsiteY407" fmla="*/ 6787516 h 11309350"/>
              <a:gd name="connsiteX408" fmla="*/ 6523892 w 10052050"/>
              <a:gd name="connsiteY408" fmla="*/ 5793233 h 11309350"/>
              <a:gd name="connsiteX409" fmla="*/ 6523892 w 10052050"/>
              <a:gd name="connsiteY409" fmla="*/ 6271963 h 11309350"/>
              <a:gd name="connsiteX410" fmla="*/ 9469870 w 10052050"/>
              <a:gd name="connsiteY410" fmla="*/ 6271963 h 11309350"/>
              <a:gd name="connsiteX411" fmla="*/ 9469870 w 10052050"/>
              <a:gd name="connsiteY411" fmla="*/ 5793233 h 11309350"/>
              <a:gd name="connsiteX412" fmla="*/ 3068790 w 10052050"/>
              <a:gd name="connsiteY412" fmla="*/ 5793233 h 11309350"/>
              <a:gd name="connsiteX413" fmla="*/ 3068790 w 10052050"/>
              <a:gd name="connsiteY413" fmla="*/ 6271963 h 11309350"/>
              <a:gd name="connsiteX414" fmla="*/ 6014769 w 10052050"/>
              <a:gd name="connsiteY414" fmla="*/ 6271963 h 11309350"/>
              <a:gd name="connsiteX415" fmla="*/ 6014769 w 10052050"/>
              <a:gd name="connsiteY415" fmla="*/ 5793233 h 11309350"/>
              <a:gd name="connsiteX416" fmla="*/ 0 w 10052050"/>
              <a:gd name="connsiteY416" fmla="*/ 0 h 11309350"/>
              <a:gd name="connsiteX417" fmla="*/ 10052050 w 10052050"/>
              <a:gd name="connsiteY417" fmla="*/ 0 h 11309350"/>
              <a:gd name="connsiteX418" fmla="*/ 10052050 w 10052050"/>
              <a:gd name="connsiteY418" fmla="*/ 11309350 h 11309350"/>
              <a:gd name="connsiteX419" fmla="*/ 0 w 10052050"/>
              <a:gd name="connsiteY41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10052050" h="11309350">
                <a:moveTo>
                  <a:pt x="9469886" y="8776051"/>
                </a:moveTo>
                <a:lnTo>
                  <a:pt x="9395130" y="8777463"/>
                </a:lnTo>
                <a:lnTo>
                  <a:pt x="9321078" y="8781664"/>
                </a:lnTo>
                <a:lnTo>
                  <a:pt x="9247778" y="8788605"/>
                </a:lnTo>
                <a:lnTo>
                  <a:pt x="9175282" y="8798234"/>
                </a:lnTo>
                <a:lnTo>
                  <a:pt x="9103642" y="8810501"/>
                </a:lnTo>
                <a:lnTo>
                  <a:pt x="9032910" y="8825354"/>
                </a:lnTo>
                <a:lnTo>
                  <a:pt x="8963132" y="8842741"/>
                </a:lnTo>
                <a:lnTo>
                  <a:pt x="8894366" y="8862614"/>
                </a:lnTo>
                <a:lnTo>
                  <a:pt x="8826658" y="8884920"/>
                </a:lnTo>
                <a:lnTo>
                  <a:pt x="8760058" y="8909609"/>
                </a:lnTo>
                <a:lnTo>
                  <a:pt x="8694620" y="8936629"/>
                </a:lnTo>
                <a:lnTo>
                  <a:pt x="8630392" y="8965930"/>
                </a:lnTo>
                <a:lnTo>
                  <a:pt x="8567428" y="8997462"/>
                </a:lnTo>
                <a:lnTo>
                  <a:pt x="8505778" y="9031172"/>
                </a:lnTo>
                <a:lnTo>
                  <a:pt x="8445494" y="9067011"/>
                </a:lnTo>
                <a:lnTo>
                  <a:pt x="8386624" y="9104926"/>
                </a:lnTo>
                <a:lnTo>
                  <a:pt x="8329220" y="9144868"/>
                </a:lnTo>
                <a:lnTo>
                  <a:pt x="8273332" y="9186786"/>
                </a:lnTo>
                <a:lnTo>
                  <a:pt x="8219014" y="9230627"/>
                </a:lnTo>
                <a:lnTo>
                  <a:pt x="8166314" y="9276342"/>
                </a:lnTo>
                <a:lnTo>
                  <a:pt x="8115284" y="9323880"/>
                </a:lnTo>
                <a:lnTo>
                  <a:pt x="8065976" y="9373189"/>
                </a:lnTo>
                <a:lnTo>
                  <a:pt x="8018440" y="9424220"/>
                </a:lnTo>
                <a:lnTo>
                  <a:pt x="7972724" y="9476919"/>
                </a:lnTo>
                <a:lnTo>
                  <a:pt x="7928832" y="9531307"/>
                </a:lnTo>
                <a:lnTo>
                  <a:pt x="7886966" y="9587125"/>
                </a:lnTo>
                <a:lnTo>
                  <a:pt x="7847026" y="9644529"/>
                </a:lnTo>
                <a:lnTo>
                  <a:pt x="7809112" y="9703400"/>
                </a:lnTo>
                <a:lnTo>
                  <a:pt x="7773274" y="9763686"/>
                </a:lnTo>
                <a:lnTo>
                  <a:pt x="7739564" y="9825336"/>
                </a:lnTo>
                <a:lnTo>
                  <a:pt x="7708034" y="9888298"/>
                </a:lnTo>
                <a:lnTo>
                  <a:pt x="7678732" y="9952524"/>
                </a:lnTo>
                <a:lnTo>
                  <a:pt x="7651712" y="10017964"/>
                </a:lnTo>
                <a:lnTo>
                  <a:pt x="7627026" y="10084561"/>
                </a:lnTo>
                <a:lnTo>
                  <a:pt x="7604720" y="10152270"/>
                </a:lnTo>
                <a:lnTo>
                  <a:pt x="7584848" y="10221037"/>
                </a:lnTo>
                <a:lnTo>
                  <a:pt x="7567460" y="10290812"/>
                </a:lnTo>
                <a:lnTo>
                  <a:pt x="7552608" y="10361544"/>
                </a:lnTo>
                <a:lnTo>
                  <a:pt x="7540342" y="10433182"/>
                </a:lnTo>
                <a:lnTo>
                  <a:pt x="7530712" y="10505674"/>
                </a:lnTo>
                <a:lnTo>
                  <a:pt x="7523794" y="10578739"/>
                </a:lnTo>
                <a:lnTo>
                  <a:pt x="7519572" y="10653025"/>
                </a:lnTo>
                <a:lnTo>
                  <a:pt x="7518158" y="10727778"/>
                </a:lnTo>
                <a:lnTo>
                  <a:pt x="7996888" y="10727778"/>
                </a:lnTo>
                <a:lnTo>
                  <a:pt x="7998694" y="10654380"/>
                </a:lnTo>
                <a:lnTo>
                  <a:pt x="8004058" y="10581902"/>
                </a:lnTo>
                <a:lnTo>
                  <a:pt x="8012892" y="10510426"/>
                </a:lnTo>
                <a:lnTo>
                  <a:pt x="8025112" y="10440038"/>
                </a:lnTo>
                <a:lnTo>
                  <a:pt x="8040632" y="10370824"/>
                </a:lnTo>
                <a:lnTo>
                  <a:pt x="8059368" y="10302870"/>
                </a:lnTo>
                <a:lnTo>
                  <a:pt x="8081234" y="10236258"/>
                </a:lnTo>
                <a:lnTo>
                  <a:pt x="8106146" y="10171076"/>
                </a:lnTo>
                <a:lnTo>
                  <a:pt x="8134020" y="10107408"/>
                </a:lnTo>
                <a:lnTo>
                  <a:pt x="8164768" y="10045336"/>
                </a:lnTo>
                <a:lnTo>
                  <a:pt x="8198308" y="9984952"/>
                </a:lnTo>
                <a:lnTo>
                  <a:pt x="8234552" y="9926336"/>
                </a:lnTo>
                <a:lnTo>
                  <a:pt x="8273416" y="9869573"/>
                </a:lnTo>
                <a:lnTo>
                  <a:pt x="8314816" y="9814750"/>
                </a:lnTo>
                <a:lnTo>
                  <a:pt x="8358664" y="9761954"/>
                </a:lnTo>
                <a:lnTo>
                  <a:pt x="8404880" y="9711264"/>
                </a:lnTo>
                <a:lnTo>
                  <a:pt x="8453372" y="9662771"/>
                </a:lnTo>
                <a:lnTo>
                  <a:pt x="8504062" y="9616556"/>
                </a:lnTo>
                <a:lnTo>
                  <a:pt x="8556858" y="9572707"/>
                </a:lnTo>
                <a:lnTo>
                  <a:pt x="8611784" y="9531238"/>
                </a:lnTo>
                <a:lnTo>
                  <a:pt x="8668444" y="9492444"/>
                </a:lnTo>
                <a:lnTo>
                  <a:pt x="8727060" y="9456200"/>
                </a:lnTo>
                <a:lnTo>
                  <a:pt x="8787444" y="9422660"/>
                </a:lnTo>
                <a:lnTo>
                  <a:pt x="8849516" y="9391913"/>
                </a:lnTo>
                <a:lnTo>
                  <a:pt x="8913184" y="9364039"/>
                </a:lnTo>
                <a:lnTo>
                  <a:pt x="8978366" y="9339127"/>
                </a:lnTo>
                <a:lnTo>
                  <a:pt x="9044978" y="9317260"/>
                </a:lnTo>
                <a:lnTo>
                  <a:pt x="9112932" y="9298524"/>
                </a:lnTo>
                <a:lnTo>
                  <a:pt x="9182146" y="9283003"/>
                </a:lnTo>
                <a:lnTo>
                  <a:pt x="9252534" y="9270783"/>
                </a:lnTo>
                <a:lnTo>
                  <a:pt x="9324010" y="9261950"/>
                </a:lnTo>
                <a:lnTo>
                  <a:pt x="9396488" y="9256586"/>
                </a:lnTo>
                <a:lnTo>
                  <a:pt x="9469886" y="9254780"/>
                </a:lnTo>
                <a:close/>
                <a:moveTo>
                  <a:pt x="6014784" y="8776051"/>
                </a:moveTo>
                <a:lnTo>
                  <a:pt x="5940028" y="8777463"/>
                </a:lnTo>
                <a:lnTo>
                  <a:pt x="5865975" y="8781664"/>
                </a:lnTo>
                <a:lnTo>
                  <a:pt x="5792676" y="8788605"/>
                </a:lnTo>
                <a:lnTo>
                  <a:pt x="5720180" y="8798234"/>
                </a:lnTo>
                <a:lnTo>
                  <a:pt x="5648541" y="8810501"/>
                </a:lnTo>
                <a:lnTo>
                  <a:pt x="5577807" y="8825354"/>
                </a:lnTo>
                <a:lnTo>
                  <a:pt x="5508031" y="8842741"/>
                </a:lnTo>
                <a:lnTo>
                  <a:pt x="5439264" y="8862614"/>
                </a:lnTo>
                <a:lnTo>
                  <a:pt x="5371555" y="8884920"/>
                </a:lnTo>
                <a:lnTo>
                  <a:pt x="5304956" y="8909609"/>
                </a:lnTo>
                <a:lnTo>
                  <a:pt x="5239518" y="8936629"/>
                </a:lnTo>
                <a:lnTo>
                  <a:pt x="5175290" y="8965930"/>
                </a:lnTo>
                <a:lnTo>
                  <a:pt x="5112327" y="8997462"/>
                </a:lnTo>
                <a:lnTo>
                  <a:pt x="5050676" y="9031172"/>
                </a:lnTo>
                <a:lnTo>
                  <a:pt x="4990392" y="9067011"/>
                </a:lnTo>
                <a:lnTo>
                  <a:pt x="4931522" y="9104926"/>
                </a:lnTo>
                <a:lnTo>
                  <a:pt x="4874117" y="9144868"/>
                </a:lnTo>
                <a:lnTo>
                  <a:pt x="4818230" y="9186786"/>
                </a:lnTo>
                <a:lnTo>
                  <a:pt x="4763913" y="9230627"/>
                </a:lnTo>
                <a:lnTo>
                  <a:pt x="4711212" y="9276342"/>
                </a:lnTo>
                <a:lnTo>
                  <a:pt x="4660183" y="9323880"/>
                </a:lnTo>
                <a:lnTo>
                  <a:pt x="4610873" y="9373189"/>
                </a:lnTo>
                <a:lnTo>
                  <a:pt x="4563338" y="9424220"/>
                </a:lnTo>
                <a:lnTo>
                  <a:pt x="4517622" y="9476919"/>
                </a:lnTo>
                <a:lnTo>
                  <a:pt x="4473730" y="9531307"/>
                </a:lnTo>
                <a:lnTo>
                  <a:pt x="4431865" y="9587125"/>
                </a:lnTo>
                <a:lnTo>
                  <a:pt x="4391924" y="9644529"/>
                </a:lnTo>
                <a:lnTo>
                  <a:pt x="4354009" y="9703400"/>
                </a:lnTo>
                <a:lnTo>
                  <a:pt x="4318172" y="9763686"/>
                </a:lnTo>
                <a:lnTo>
                  <a:pt x="4284462" y="9825336"/>
                </a:lnTo>
                <a:lnTo>
                  <a:pt x="4252932" y="9888298"/>
                </a:lnTo>
                <a:lnTo>
                  <a:pt x="4223630" y="9952524"/>
                </a:lnTo>
                <a:lnTo>
                  <a:pt x="4196611" y="10017964"/>
                </a:lnTo>
                <a:lnTo>
                  <a:pt x="4171923" y="10084561"/>
                </a:lnTo>
                <a:lnTo>
                  <a:pt x="4149618" y="10152270"/>
                </a:lnTo>
                <a:lnTo>
                  <a:pt x="4129746" y="10221037"/>
                </a:lnTo>
                <a:lnTo>
                  <a:pt x="4112359" y="10290812"/>
                </a:lnTo>
                <a:lnTo>
                  <a:pt x="4097506" y="10361544"/>
                </a:lnTo>
                <a:lnTo>
                  <a:pt x="4085240" y="10433182"/>
                </a:lnTo>
                <a:lnTo>
                  <a:pt x="4075611" y="10505674"/>
                </a:lnTo>
                <a:lnTo>
                  <a:pt x="4068692" y="10578739"/>
                </a:lnTo>
                <a:lnTo>
                  <a:pt x="4064469" y="10653025"/>
                </a:lnTo>
                <a:lnTo>
                  <a:pt x="4063057" y="10727778"/>
                </a:lnTo>
                <a:lnTo>
                  <a:pt x="4541786" y="10727778"/>
                </a:lnTo>
                <a:lnTo>
                  <a:pt x="4543593" y="10654380"/>
                </a:lnTo>
                <a:lnTo>
                  <a:pt x="4548956" y="10581902"/>
                </a:lnTo>
                <a:lnTo>
                  <a:pt x="4557789" y="10510426"/>
                </a:lnTo>
                <a:lnTo>
                  <a:pt x="4570010" y="10440038"/>
                </a:lnTo>
                <a:lnTo>
                  <a:pt x="4585530" y="10370824"/>
                </a:lnTo>
                <a:lnTo>
                  <a:pt x="4604266" y="10302870"/>
                </a:lnTo>
                <a:lnTo>
                  <a:pt x="4626133" y="10236258"/>
                </a:lnTo>
                <a:lnTo>
                  <a:pt x="4651045" y="10171076"/>
                </a:lnTo>
                <a:lnTo>
                  <a:pt x="4678919" y="10107408"/>
                </a:lnTo>
                <a:lnTo>
                  <a:pt x="4709667" y="10045336"/>
                </a:lnTo>
                <a:lnTo>
                  <a:pt x="4743207" y="9984952"/>
                </a:lnTo>
                <a:lnTo>
                  <a:pt x="4779451" y="9926336"/>
                </a:lnTo>
                <a:lnTo>
                  <a:pt x="4818314" y="9869573"/>
                </a:lnTo>
                <a:lnTo>
                  <a:pt x="4859714" y="9814750"/>
                </a:lnTo>
                <a:lnTo>
                  <a:pt x="4903562" y="9761954"/>
                </a:lnTo>
                <a:lnTo>
                  <a:pt x="4949777" y="9711264"/>
                </a:lnTo>
                <a:lnTo>
                  <a:pt x="4998271" y="9662771"/>
                </a:lnTo>
                <a:lnTo>
                  <a:pt x="5048960" y="9616556"/>
                </a:lnTo>
                <a:lnTo>
                  <a:pt x="5101757" y="9572707"/>
                </a:lnTo>
                <a:lnTo>
                  <a:pt x="5156681" y="9531238"/>
                </a:lnTo>
                <a:lnTo>
                  <a:pt x="5213342" y="9492444"/>
                </a:lnTo>
                <a:lnTo>
                  <a:pt x="5271958" y="9456200"/>
                </a:lnTo>
                <a:lnTo>
                  <a:pt x="5332343" y="9422660"/>
                </a:lnTo>
                <a:lnTo>
                  <a:pt x="5394414" y="9391913"/>
                </a:lnTo>
                <a:lnTo>
                  <a:pt x="5458082" y="9364039"/>
                </a:lnTo>
                <a:lnTo>
                  <a:pt x="5523264" y="9339127"/>
                </a:lnTo>
                <a:lnTo>
                  <a:pt x="5589876" y="9317260"/>
                </a:lnTo>
                <a:lnTo>
                  <a:pt x="5657830" y="9298524"/>
                </a:lnTo>
                <a:lnTo>
                  <a:pt x="5727044" y="9283003"/>
                </a:lnTo>
                <a:lnTo>
                  <a:pt x="5797432" y="9270783"/>
                </a:lnTo>
                <a:lnTo>
                  <a:pt x="5868908" y="9261950"/>
                </a:lnTo>
                <a:lnTo>
                  <a:pt x="5941386" y="9256586"/>
                </a:lnTo>
                <a:lnTo>
                  <a:pt x="6014784" y="9254780"/>
                </a:lnTo>
                <a:close/>
                <a:moveTo>
                  <a:pt x="9469886" y="7781783"/>
                </a:moveTo>
                <a:lnTo>
                  <a:pt x="9395142" y="7782719"/>
                </a:lnTo>
                <a:lnTo>
                  <a:pt x="9320846" y="7785508"/>
                </a:lnTo>
                <a:lnTo>
                  <a:pt x="9247028" y="7790129"/>
                </a:lnTo>
                <a:lnTo>
                  <a:pt x="9173704" y="7796561"/>
                </a:lnTo>
                <a:lnTo>
                  <a:pt x="9100898" y="7804783"/>
                </a:lnTo>
                <a:lnTo>
                  <a:pt x="9028636" y="7814769"/>
                </a:lnTo>
                <a:lnTo>
                  <a:pt x="8956934" y="7826498"/>
                </a:lnTo>
                <a:lnTo>
                  <a:pt x="8885818" y="7839948"/>
                </a:lnTo>
                <a:lnTo>
                  <a:pt x="8815310" y="7855099"/>
                </a:lnTo>
                <a:lnTo>
                  <a:pt x="8745434" y="7871925"/>
                </a:lnTo>
                <a:lnTo>
                  <a:pt x="8676206" y="7890406"/>
                </a:lnTo>
                <a:lnTo>
                  <a:pt x="8607656" y="7910519"/>
                </a:lnTo>
                <a:lnTo>
                  <a:pt x="8539802" y="7932242"/>
                </a:lnTo>
                <a:lnTo>
                  <a:pt x="8472666" y="7955551"/>
                </a:lnTo>
                <a:lnTo>
                  <a:pt x="8406272" y="7980428"/>
                </a:lnTo>
                <a:lnTo>
                  <a:pt x="8340642" y="8006846"/>
                </a:lnTo>
                <a:lnTo>
                  <a:pt x="8275798" y="8034785"/>
                </a:lnTo>
                <a:lnTo>
                  <a:pt x="8211760" y="8064223"/>
                </a:lnTo>
                <a:lnTo>
                  <a:pt x="8148554" y="8095136"/>
                </a:lnTo>
                <a:lnTo>
                  <a:pt x="8086202" y="8127505"/>
                </a:lnTo>
                <a:lnTo>
                  <a:pt x="8024722" y="8161304"/>
                </a:lnTo>
                <a:lnTo>
                  <a:pt x="7964142" y="8196513"/>
                </a:lnTo>
                <a:lnTo>
                  <a:pt x="7904480" y="8233109"/>
                </a:lnTo>
                <a:lnTo>
                  <a:pt x="7845758" y="8271070"/>
                </a:lnTo>
                <a:lnTo>
                  <a:pt x="7788004" y="8310374"/>
                </a:lnTo>
                <a:lnTo>
                  <a:pt x="7731232" y="8350997"/>
                </a:lnTo>
                <a:lnTo>
                  <a:pt x="7675470" y="8392919"/>
                </a:lnTo>
                <a:lnTo>
                  <a:pt x="7620742" y="8436118"/>
                </a:lnTo>
                <a:lnTo>
                  <a:pt x="7567064" y="8480568"/>
                </a:lnTo>
                <a:lnTo>
                  <a:pt x="7514462" y="8526251"/>
                </a:lnTo>
                <a:lnTo>
                  <a:pt x="7462956" y="8573142"/>
                </a:lnTo>
                <a:lnTo>
                  <a:pt x="7412572" y="8621220"/>
                </a:lnTo>
                <a:lnTo>
                  <a:pt x="7363328" y="8670463"/>
                </a:lnTo>
                <a:lnTo>
                  <a:pt x="7315250" y="8720848"/>
                </a:lnTo>
                <a:lnTo>
                  <a:pt x="7268360" y="8772353"/>
                </a:lnTo>
                <a:lnTo>
                  <a:pt x="7222676" y="8824955"/>
                </a:lnTo>
                <a:lnTo>
                  <a:pt x="7178226" y="8878633"/>
                </a:lnTo>
                <a:lnTo>
                  <a:pt x="7135028" y="8933362"/>
                </a:lnTo>
                <a:lnTo>
                  <a:pt x="7093106" y="8989124"/>
                </a:lnTo>
                <a:lnTo>
                  <a:pt x="7052482" y="9045895"/>
                </a:lnTo>
                <a:lnTo>
                  <a:pt x="7013178" y="9103650"/>
                </a:lnTo>
                <a:lnTo>
                  <a:pt x="6975102" y="9162558"/>
                </a:lnTo>
                <a:lnTo>
                  <a:pt x="6938622" y="9222033"/>
                </a:lnTo>
                <a:lnTo>
                  <a:pt x="6903412" y="9282614"/>
                </a:lnTo>
                <a:lnTo>
                  <a:pt x="6869612" y="9344093"/>
                </a:lnTo>
                <a:lnTo>
                  <a:pt x="6837244" y="9406446"/>
                </a:lnTo>
                <a:lnTo>
                  <a:pt x="6806330" y="9469652"/>
                </a:lnTo>
                <a:lnTo>
                  <a:pt x="6776894" y="9533690"/>
                </a:lnTo>
                <a:lnTo>
                  <a:pt x="6748954" y="9598534"/>
                </a:lnTo>
                <a:lnTo>
                  <a:pt x="6722536" y="9664164"/>
                </a:lnTo>
                <a:lnTo>
                  <a:pt x="6697660" y="9730558"/>
                </a:lnTo>
                <a:lnTo>
                  <a:pt x="6674350" y="9797694"/>
                </a:lnTo>
                <a:lnTo>
                  <a:pt x="6652627" y="9865548"/>
                </a:lnTo>
                <a:lnTo>
                  <a:pt x="6632514" y="9934099"/>
                </a:lnTo>
                <a:lnTo>
                  <a:pt x="6614033" y="10003325"/>
                </a:lnTo>
                <a:lnTo>
                  <a:pt x="6597207" y="10073203"/>
                </a:lnTo>
                <a:lnTo>
                  <a:pt x="6582057" y="10143710"/>
                </a:lnTo>
                <a:lnTo>
                  <a:pt x="6568606" y="10214826"/>
                </a:lnTo>
                <a:lnTo>
                  <a:pt x="6556877" y="10286527"/>
                </a:lnTo>
                <a:lnTo>
                  <a:pt x="6546891" y="10358791"/>
                </a:lnTo>
                <a:lnTo>
                  <a:pt x="6538670" y="10431596"/>
                </a:lnTo>
                <a:lnTo>
                  <a:pt x="6532237" y="10504919"/>
                </a:lnTo>
                <a:lnTo>
                  <a:pt x="6527616" y="10578739"/>
                </a:lnTo>
                <a:lnTo>
                  <a:pt x="6524827" y="10653025"/>
                </a:lnTo>
                <a:lnTo>
                  <a:pt x="6523892" y="10727778"/>
                </a:lnTo>
                <a:lnTo>
                  <a:pt x="7002622" y="10727778"/>
                </a:lnTo>
                <a:lnTo>
                  <a:pt x="7003706" y="10654380"/>
                </a:lnTo>
                <a:lnTo>
                  <a:pt x="7006904" y="10581902"/>
                </a:lnTo>
                <a:lnTo>
                  <a:pt x="7012360" y="10507546"/>
                </a:lnTo>
                <a:lnTo>
                  <a:pt x="7019854" y="10435285"/>
                </a:lnTo>
                <a:lnTo>
                  <a:pt x="7029420" y="10363652"/>
                </a:lnTo>
                <a:lnTo>
                  <a:pt x="7041028" y="10292675"/>
                </a:lnTo>
                <a:lnTo>
                  <a:pt x="7054644" y="10222388"/>
                </a:lnTo>
                <a:lnTo>
                  <a:pt x="7070382" y="10152270"/>
                </a:lnTo>
                <a:lnTo>
                  <a:pt x="7087788" y="10083997"/>
                </a:lnTo>
                <a:lnTo>
                  <a:pt x="7107250" y="10015958"/>
                </a:lnTo>
                <a:lnTo>
                  <a:pt x="7128604" y="9948730"/>
                </a:lnTo>
                <a:lnTo>
                  <a:pt x="7151812" y="9882342"/>
                </a:lnTo>
                <a:lnTo>
                  <a:pt x="7176848" y="9816829"/>
                </a:lnTo>
                <a:lnTo>
                  <a:pt x="7203678" y="9752218"/>
                </a:lnTo>
                <a:lnTo>
                  <a:pt x="7232274" y="9688540"/>
                </a:lnTo>
                <a:lnTo>
                  <a:pt x="7262600" y="9625828"/>
                </a:lnTo>
                <a:lnTo>
                  <a:pt x="7294632" y="9564112"/>
                </a:lnTo>
                <a:lnTo>
                  <a:pt x="7328336" y="9503422"/>
                </a:lnTo>
                <a:lnTo>
                  <a:pt x="7363682" y="9443790"/>
                </a:lnTo>
                <a:lnTo>
                  <a:pt x="7400636" y="9385244"/>
                </a:lnTo>
                <a:lnTo>
                  <a:pt x="7439174" y="9327818"/>
                </a:lnTo>
                <a:lnTo>
                  <a:pt x="7479258" y="9271542"/>
                </a:lnTo>
                <a:lnTo>
                  <a:pt x="7520862" y="9216444"/>
                </a:lnTo>
                <a:lnTo>
                  <a:pt x="7564112" y="9162371"/>
                </a:lnTo>
                <a:lnTo>
                  <a:pt x="7608502" y="9109914"/>
                </a:lnTo>
                <a:lnTo>
                  <a:pt x="7654478" y="9058542"/>
                </a:lnTo>
                <a:lnTo>
                  <a:pt x="7701848" y="9008474"/>
                </a:lnTo>
                <a:lnTo>
                  <a:pt x="7750582" y="8959739"/>
                </a:lnTo>
                <a:lnTo>
                  <a:pt x="7800650" y="8912369"/>
                </a:lnTo>
                <a:lnTo>
                  <a:pt x="7852022" y="8866394"/>
                </a:lnTo>
                <a:lnTo>
                  <a:pt x="7904666" y="8821846"/>
                </a:lnTo>
                <a:lnTo>
                  <a:pt x="7958552" y="8778754"/>
                </a:lnTo>
                <a:lnTo>
                  <a:pt x="8013650" y="8737151"/>
                </a:lnTo>
                <a:lnTo>
                  <a:pt x="8069926" y="8697066"/>
                </a:lnTo>
                <a:lnTo>
                  <a:pt x="8127352" y="8658529"/>
                </a:lnTo>
                <a:lnTo>
                  <a:pt x="8185898" y="8621574"/>
                </a:lnTo>
                <a:lnTo>
                  <a:pt x="8245530" y="8586228"/>
                </a:lnTo>
                <a:lnTo>
                  <a:pt x="8306220" y="8552524"/>
                </a:lnTo>
                <a:lnTo>
                  <a:pt x="8367936" y="8520492"/>
                </a:lnTo>
                <a:lnTo>
                  <a:pt x="8430648" y="8490164"/>
                </a:lnTo>
                <a:lnTo>
                  <a:pt x="8494326" y="8461569"/>
                </a:lnTo>
                <a:lnTo>
                  <a:pt x="8558936" y="8434740"/>
                </a:lnTo>
                <a:lnTo>
                  <a:pt x="8624450" y="8409704"/>
                </a:lnTo>
                <a:lnTo>
                  <a:pt x="8690838" y="8386496"/>
                </a:lnTo>
                <a:lnTo>
                  <a:pt x="8758066" y="8365143"/>
                </a:lnTo>
                <a:lnTo>
                  <a:pt x="8826106" y="8345679"/>
                </a:lnTo>
                <a:lnTo>
                  <a:pt x="8894926" y="8328133"/>
                </a:lnTo>
                <a:lnTo>
                  <a:pt x="8964496" y="8312536"/>
                </a:lnTo>
                <a:lnTo>
                  <a:pt x="9034784" y="8298919"/>
                </a:lnTo>
                <a:lnTo>
                  <a:pt x="9105760" y="8287312"/>
                </a:lnTo>
                <a:lnTo>
                  <a:pt x="9177394" y="8277746"/>
                </a:lnTo>
                <a:lnTo>
                  <a:pt x="9249654" y="8270252"/>
                </a:lnTo>
                <a:lnTo>
                  <a:pt x="9322510" y="8264863"/>
                </a:lnTo>
                <a:lnTo>
                  <a:pt x="9395930" y="8261606"/>
                </a:lnTo>
                <a:lnTo>
                  <a:pt x="9469886" y="8260513"/>
                </a:lnTo>
                <a:close/>
                <a:moveTo>
                  <a:pt x="6014784" y="7781783"/>
                </a:moveTo>
                <a:lnTo>
                  <a:pt x="5940039" y="7782719"/>
                </a:lnTo>
                <a:lnTo>
                  <a:pt x="5865745" y="7785508"/>
                </a:lnTo>
                <a:lnTo>
                  <a:pt x="5791925" y="7790129"/>
                </a:lnTo>
                <a:lnTo>
                  <a:pt x="5718602" y="7796561"/>
                </a:lnTo>
                <a:lnTo>
                  <a:pt x="5645797" y="7804783"/>
                </a:lnTo>
                <a:lnTo>
                  <a:pt x="5573533" y="7814769"/>
                </a:lnTo>
                <a:lnTo>
                  <a:pt x="5501832" y="7826498"/>
                </a:lnTo>
                <a:lnTo>
                  <a:pt x="5430716" y="7839948"/>
                </a:lnTo>
                <a:lnTo>
                  <a:pt x="5360209" y="7855099"/>
                </a:lnTo>
                <a:lnTo>
                  <a:pt x="5290331" y="7871925"/>
                </a:lnTo>
                <a:lnTo>
                  <a:pt x="5221105" y="7890406"/>
                </a:lnTo>
                <a:lnTo>
                  <a:pt x="5152554" y="7910519"/>
                </a:lnTo>
                <a:lnTo>
                  <a:pt x="5084700" y="7932242"/>
                </a:lnTo>
                <a:lnTo>
                  <a:pt x="5017565" y="7955551"/>
                </a:lnTo>
                <a:lnTo>
                  <a:pt x="4951171" y="7980428"/>
                </a:lnTo>
                <a:lnTo>
                  <a:pt x="4885540" y="8006846"/>
                </a:lnTo>
                <a:lnTo>
                  <a:pt x="4820696" y="8034785"/>
                </a:lnTo>
                <a:lnTo>
                  <a:pt x="4756659" y="8064223"/>
                </a:lnTo>
                <a:lnTo>
                  <a:pt x="4693452" y="8095136"/>
                </a:lnTo>
                <a:lnTo>
                  <a:pt x="4631099" y="8127505"/>
                </a:lnTo>
                <a:lnTo>
                  <a:pt x="4569620" y="8161304"/>
                </a:lnTo>
                <a:lnTo>
                  <a:pt x="4509039" y="8196513"/>
                </a:lnTo>
                <a:lnTo>
                  <a:pt x="4449377" y="8233109"/>
                </a:lnTo>
                <a:lnTo>
                  <a:pt x="4390656" y="8271070"/>
                </a:lnTo>
                <a:lnTo>
                  <a:pt x="4332901" y="8310374"/>
                </a:lnTo>
                <a:lnTo>
                  <a:pt x="4276131" y="8350997"/>
                </a:lnTo>
                <a:lnTo>
                  <a:pt x="4220369" y="8392919"/>
                </a:lnTo>
                <a:lnTo>
                  <a:pt x="4165639" y="8436118"/>
                </a:lnTo>
                <a:lnTo>
                  <a:pt x="4111962" y="8480568"/>
                </a:lnTo>
                <a:lnTo>
                  <a:pt x="4059360" y="8526251"/>
                </a:lnTo>
                <a:lnTo>
                  <a:pt x="4007854" y="8573142"/>
                </a:lnTo>
                <a:lnTo>
                  <a:pt x="3957470" y="8621220"/>
                </a:lnTo>
                <a:lnTo>
                  <a:pt x="3908226" y="8670463"/>
                </a:lnTo>
                <a:lnTo>
                  <a:pt x="3860148" y="8720848"/>
                </a:lnTo>
                <a:lnTo>
                  <a:pt x="3813257" y="8772353"/>
                </a:lnTo>
                <a:lnTo>
                  <a:pt x="3767574" y="8824955"/>
                </a:lnTo>
                <a:lnTo>
                  <a:pt x="3723124" y="8878633"/>
                </a:lnTo>
                <a:lnTo>
                  <a:pt x="3679926" y="8933362"/>
                </a:lnTo>
                <a:lnTo>
                  <a:pt x="3638004" y="8989124"/>
                </a:lnTo>
                <a:lnTo>
                  <a:pt x="3597381" y="9045895"/>
                </a:lnTo>
                <a:lnTo>
                  <a:pt x="3558076" y="9103650"/>
                </a:lnTo>
                <a:lnTo>
                  <a:pt x="3520001" y="9162558"/>
                </a:lnTo>
                <a:lnTo>
                  <a:pt x="3483519" y="9222033"/>
                </a:lnTo>
                <a:lnTo>
                  <a:pt x="3448310" y="9282614"/>
                </a:lnTo>
                <a:lnTo>
                  <a:pt x="3414511" y="9344093"/>
                </a:lnTo>
                <a:lnTo>
                  <a:pt x="3382142" y="9406446"/>
                </a:lnTo>
                <a:lnTo>
                  <a:pt x="3351229" y="9469652"/>
                </a:lnTo>
                <a:lnTo>
                  <a:pt x="3321791" y="9533690"/>
                </a:lnTo>
                <a:lnTo>
                  <a:pt x="3293852" y="9598534"/>
                </a:lnTo>
                <a:lnTo>
                  <a:pt x="3267434" y="9664164"/>
                </a:lnTo>
                <a:lnTo>
                  <a:pt x="3242558" y="9730558"/>
                </a:lnTo>
                <a:lnTo>
                  <a:pt x="3219248" y="9797694"/>
                </a:lnTo>
                <a:lnTo>
                  <a:pt x="3197525" y="9865548"/>
                </a:lnTo>
                <a:lnTo>
                  <a:pt x="3177412" y="9934099"/>
                </a:lnTo>
                <a:lnTo>
                  <a:pt x="3158931" y="10003325"/>
                </a:lnTo>
                <a:lnTo>
                  <a:pt x="3142105" y="10073203"/>
                </a:lnTo>
                <a:lnTo>
                  <a:pt x="3126955" y="10143710"/>
                </a:lnTo>
                <a:lnTo>
                  <a:pt x="3113504" y="10214826"/>
                </a:lnTo>
                <a:lnTo>
                  <a:pt x="3101775" y="10286527"/>
                </a:lnTo>
                <a:lnTo>
                  <a:pt x="3091789" y="10358791"/>
                </a:lnTo>
                <a:lnTo>
                  <a:pt x="3083568" y="10431596"/>
                </a:lnTo>
                <a:lnTo>
                  <a:pt x="3077135" y="10504919"/>
                </a:lnTo>
                <a:lnTo>
                  <a:pt x="3072514" y="10578739"/>
                </a:lnTo>
                <a:lnTo>
                  <a:pt x="3069725" y="10653025"/>
                </a:lnTo>
                <a:lnTo>
                  <a:pt x="3068790" y="10727778"/>
                </a:lnTo>
                <a:lnTo>
                  <a:pt x="3547520" y="10727778"/>
                </a:lnTo>
                <a:lnTo>
                  <a:pt x="3548604" y="10654380"/>
                </a:lnTo>
                <a:lnTo>
                  <a:pt x="3551803" y="10581902"/>
                </a:lnTo>
                <a:lnTo>
                  <a:pt x="3557258" y="10507546"/>
                </a:lnTo>
                <a:lnTo>
                  <a:pt x="3564752" y="10435285"/>
                </a:lnTo>
                <a:lnTo>
                  <a:pt x="3574318" y="10363652"/>
                </a:lnTo>
                <a:lnTo>
                  <a:pt x="3585925" y="10292675"/>
                </a:lnTo>
                <a:lnTo>
                  <a:pt x="3599542" y="10222388"/>
                </a:lnTo>
                <a:lnTo>
                  <a:pt x="3615279" y="10152270"/>
                </a:lnTo>
                <a:lnTo>
                  <a:pt x="3632685" y="10083997"/>
                </a:lnTo>
                <a:lnTo>
                  <a:pt x="3652149" y="10015958"/>
                </a:lnTo>
                <a:lnTo>
                  <a:pt x="3673503" y="9948730"/>
                </a:lnTo>
                <a:lnTo>
                  <a:pt x="3696710" y="9882342"/>
                </a:lnTo>
                <a:lnTo>
                  <a:pt x="3721746" y="9816829"/>
                </a:lnTo>
                <a:lnTo>
                  <a:pt x="3748575" y="9752218"/>
                </a:lnTo>
                <a:lnTo>
                  <a:pt x="3777171" y="9688540"/>
                </a:lnTo>
                <a:lnTo>
                  <a:pt x="3807498" y="9625828"/>
                </a:lnTo>
                <a:lnTo>
                  <a:pt x="3839531" y="9564112"/>
                </a:lnTo>
                <a:lnTo>
                  <a:pt x="3873234" y="9503422"/>
                </a:lnTo>
                <a:lnTo>
                  <a:pt x="3908580" y="9443790"/>
                </a:lnTo>
                <a:lnTo>
                  <a:pt x="3945535" y="9385244"/>
                </a:lnTo>
                <a:lnTo>
                  <a:pt x="3984072" y="9327818"/>
                </a:lnTo>
                <a:lnTo>
                  <a:pt x="4024157" y="9271542"/>
                </a:lnTo>
                <a:lnTo>
                  <a:pt x="4065761" y="9216444"/>
                </a:lnTo>
                <a:lnTo>
                  <a:pt x="4109010" y="9162371"/>
                </a:lnTo>
                <a:lnTo>
                  <a:pt x="4153400" y="9109914"/>
                </a:lnTo>
                <a:lnTo>
                  <a:pt x="4199375" y="9058542"/>
                </a:lnTo>
                <a:lnTo>
                  <a:pt x="4246746" y="9008474"/>
                </a:lnTo>
                <a:lnTo>
                  <a:pt x="4295480" y="8959739"/>
                </a:lnTo>
                <a:lnTo>
                  <a:pt x="4345548" y="8912369"/>
                </a:lnTo>
                <a:lnTo>
                  <a:pt x="4396920" y="8866394"/>
                </a:lnTo>
                <a:lnTo>
                  <a:pt x="4449564" y="8821846"/>
                </a:lnTo>
                <a:lnTo>
                  <a:pt x="4503450" y="8778754"/>
                </a:lnTo>
                <a:lnTo>
                  <a:pt x="4558548" y="8737151"/>
                </a:lnTo>
                <a:lnTo>
                  <a:pt x="4614824" y="8697066"/>
                </a:lnTo>
                <a:lnTo>
                  <a:pt x="4672250" y="8658529"/>
                </a:lnTo>
                <a:lnTo>
                  <a:pt x="4730796" y="8621574"/>
                </a:lnTo>
                <a:lnTo>
                  <a:pt x="4790429" y="8586228"/>
                </a:lnTo>
                <a:lnTo>
                  <a:pt x="4851118" y="8552524"/>
                </a:lnTo>
                <a:lnTo>
                  <a:pt x="4912835" y="8520492"/>
                </a:lnTo>
                <a:lnTo>
                  <a:pt x="4975547" y="8490164"/>
                </a:lnTo>
                <a:lnTo>
                  <a:pt x="5039224" y="8461569"/>
                </a:lnTo>
                <a:lnTo>
                  <a:pt x="5103835" y="8434740"/>
                </a:lnTo>
                <a:lnTo>
                  <a:pt x="5169348" y="8409704"/>
                </a:lnTo>
                <a:lnTo>
                  <a:pt x="5235736" y="8386496"/>
                </a:lnTo>
                <a:lnTo>
                  <a:pt x="5302964" y="8365143"/>
                </a:lnTo>
                <a:lnTo>
                  <a:pt x="5371003" y="8345679"/>
                </a:lnTo>
                <a:lnTo>
                  <a:pt x="5439824" y="8328133"/>
                </a:lnTo>
                <a:lnTo>
                  <a:pt x="5509394" y="8312536"/>
                </a:lnTo>
                <a:lnTo>
                  <a:pt x="5579681" y="8298919"/>
                </a:lnTo>
                <a:lnTo>
                  <a:pt x="5650658" y="8287312"/>
                </a:lnTo>
                <a:lnTo>
                  <a:pt x="5722291" y="8277746"/>
                </a:lnTo>
                <a:lnTo>
                  <a:pt x="5794552" y="8270252"/>
                </a:lnTo>
                <a:lnTo>
                  <a:pt x="5867408" y="8264863"/>
                </a:lnTo>
                <a:lnTo>
                  <a:pt x="5940828" y="8261606"/>
                </a:lnTo>
                <a:lnTo>
                  <a:pt x="6014784" y="8260513"/>
                </a:lnTo>
                <a:close/>
                <a:moveTo>
                  <a:pt x="6523892" y="6787516"/>
                </a:moveTo>
                <a:lnTo>
                  <a:pt x="6523892" y="7266247"/>
                </a:lnTo>
                <a:lnTo>
                  <a:pt x="9469870" y="7266247"/>
                </a:lnTo>
                <a:lnTo>
                  <a:pt x="9469870" y="6787516"/>
                </a:lnTo>
                <a:close/>
                <a:moveTo>
                  <a:pt x="3068790" y="6787516"/>
                </a:moveTo>
                <a:lnTo>
                  <a:pt x="3068790" y="7266247"/>
                </a:lnTo>
                <a:lnTo>
                  <a:pt x="6014769" y="7266247"/>
                </a:lnTo>
                <a:lnTo>
                  <a:pt x="6014769" y="6787516"/>
                </a:lnTo>
                <a:close/>
                <a:moveTo>
                  <a:pt x="6523892" y="5793233"/>
                </a:moveTo>
                <a:lnTo>
                  <a:pt x="6523892" y="6271963"/>
                </a:lnTo>
                <a:lnTo>
                  <a:pt x="9469870" y="6271963"/>
                </a:lnTo>
                <a:lnTo>
                  <a:pt x="9469870" y="5793233"/>
                </a:lnTo>
                <a:close/>
                <a:moveTo>
                  <a:pt x="3068790" y="5793233"/>
                </a:moveTo>
                <a:lnTo>
                  <a:pt x="3068790" y="6271963"/>
                </a:lnTo>
                <a:lnTo>
                  <a:pt x="6014769" y="6271963"/>
                </a:lnTo>
                <a:lnTo>
                  <a:pt x="6014769" y="5793233"/>
                </a:lnTo>
                <a:close/>
                <a:moveTo>
                  <a:pt x="0" y="0"/>
                </a:moveTo>
                <a:lnTo>
                  <a:pt x="10052050" y="0"/>
                </a:lnTo>
                <a:lnTo>
                  <a:pt x="10052050" y="11309350"/>
                </a:lnTo>
                <a:lnTo>
                  <a:pt x="0" y="11309350"/>
                </a:lnTo>
                <a:close/>
              </a:path>
            </a:pathLst>
          </a:custGeom>
          <a:solidFill>
            <a:sysClr val="windowText" lastClr="000000"/>
          </a:solidFill>
        </p:spPr>
        <p:txBody>
          <a:bodyPr wrap="square">
            <a:noAutofit/>
          </a:bodyPr>
          <a:lstStyle>
            <a:lvl1pPr>
              <a:defRPr>
                <a:noFill/>
              </a:defRPr>
            </a:lvl1pPr>
          </a:lstStyle>
          <a:p>
            <a:endParaRPr lang="en-US" dirty="0"/>
          </a:p>
        </p:txBody>
      </p:sp>
    </p:spTree>
    <p:extLst>
      <p:ext uri="{BB962C8B-B14F-4D97-AF65-F5344CB8AC3E}">
        <p14:creationId xmlns:p14="http://schemas.microsoft.com/office/powerpoint/2010/main" val="428561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Running Head Pattern 0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CCDCABE-7F5C-D2BE-C55F-73EDC8840160}"/>
              </a:ext>
            </a:extLst>
          </p:cNvPr>
          <p:cNvSpPr/>
          <p:nvPr userDrawn="1"/>
        </p:nvSpPr>
        <p:spPr>
          <a:xfrm>
            <a:off x="349250" y="4571679"/>
            <a:ext cx="1156430" cy="1936875"/>
          </a:xfrm>
          <a:custGeom>
            <a:avLst/>
            <a:gdLst/>
            <a:ahLst/>
            <a:cxnLst/>
            <a:rect l="l" t="t" r="r" b="b"/>
            <a:pathLst>
              <a:path w="1906905" h="3194050">
                <a:moveTo>
                  <a:pt x="1906643" y="643488"/>
                </a:moveTo>
                <a:lnTo>
                  <a:pt x="0" y="643488"/>
                </a:lnTo>
                <a:lnTo>
                  <a:pt x="0" y="953321"/>
                </a:lnTo>
                <a:lnTo>
                  <a:pt x="1906643" y="953321"/>
                </a:lnTo>
                <a:lnTo>
                  <a:pt x="1906643" y="643488"/>
                </a:lnTo>
                <a:close/>
              </a:path>
              <a:path w="1906905" h="3194050">
                <a:moveTo>
                  <a:pt x="1906643" y="0"/>
                </a:moveTo>
                <a:lnTo>
                  <a:pt x="0" y="0"/>
                </a:lnTo>
                <a:lnTo>
                  <a:pt x="0" y="309823"/>
                </a:lnTo>
                <a:lnTo>
                  <a:pt x="1906643" y="309823"/>
                </a:lnTo>
                <a:lnTo>
                  <a:pt x="1906643" y="0"/>
                </a:lnTo>
                <a:close/>
              </a:path>
              <a:path w="1906905"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44" y="3193620"/>
                </a:lnTo>
                <a:lnTo>
                  <a:pt x="1262231" y="3145239"/>
                </a:lnTo>
                <a:lnTo>
                  <a:pt x="1259497" y="3097161"/>
                </a:lnTo>
                <a:lnTo>
                  <a:pt x="1255019" y="3049875"/>
                </a:lnTo>
                <a:lnTo>
                  <a:pt x="1248788" y="3002957"/>
                </a:lnTo>
                <a:lnTo>
                  <a:pt x="1240849" y="2956593"/>
                </a:lnTo>
                <a:lnTo>
                  <a:pt x="1231237" y="2910815"/>
                </a:lnTo>
                <a:lnTo>
                  <a:pt x="1219984" y="2865657"/>
                </a:lnTo>
                <a:lnTo>
                  <a:pt x="1207123" y="2821151"/>
                </a:lnTo>
                <a:lnTo>
                  <a:pt x="1192687" y="2777330"/>
                </a:lnTo>
                <a:lnTo>
                  <a:pt x="1176709" y="2734228"/>
                </a:lnTo>
                <a:lnTo>
                  <a:pt x="1159222" y="2691877"/>
                </a:lnTo>
                <a:lnTo>
                  <a:pt x="1140259" y="2650310"/>
                </a:lnTo>
                <a:lnTo>
                  <a:pt x="1119853" y="2609560"/>
                </a:lnTo>
                <a:lnTo>
                  <a:pt x="1098037" y="2569660"/>
                </a:lnTo>
                <a:lnTo>
                  <a:pt x="1074843" y="2530644"/>
                </a:lnTo>
                <a:lnTo>
                  <a:pt x="1050305" y="2492543"/>
                </a:lnTo>
                <a:lnTo>
                  <a:pt x="1024455" y="2455391"/>
                </a:lnTo>
                <a:lnTo>
                  <a:pt x="997328" y="2419221"/>
                </a:lnTo>
                <a:lnTo>
                  <a:pt x="968954" y="2384066"/>
                </a:lnTo>
                <a:lnTo>
                  <a:pt x="939368" y="2349958"/>
                </a:lnTo>
                <a:lnTo>
                  <a:pt x="908603" y="2316932"/>
                </a:lnTo>
                <a:lnTo>
                  <a:pt x="876690" y="2285019"/>
                </a:lnTo>
                <a:lnTo>
                  <a:pt x="843664" y="2254252"/>
                </a:lnTo>
                <a:lnTo>
                  <a:pt x="809558" y="2224666"/>
                </a:lnTo>
                <a:lnTo>
                  <a:pt x="774403" y="2196291"/>
                </a:lnTo>
                <a:lnTo>
                  <a:pt x="738234" y="2169163"/>
                </a:lnTo>
                <a:lnTo>
                  <a:pt x="701082" y="2143312"/>
                </a:lnTo>
                <a:lnTo>
                  <a:pt x="662982" y="2118773"/>
                </a:lnTo>
                <a:lnTo>
                  <a:pt x="623965" y="2095579"/>
                </a:lnTo>
                <a:lnTo>
                  <a:pt x="584066" y="2073762"/>
                </a:lnTo>
                <a:lnTo>
                  <a:pt x="543316" y="2053355"/>
                </a:lnTo>
                <a:lnTo>
                  <a:pt x="501749" y="2034391"/>
                </a:lnTo>
                <a:lnTo>
                  <a:pt x="459398" y="2016903"/>
                </a:lnTo>
                <a:lnTo>
                  <a:pt x="416296" y="2000925"/>
                </a:lnTo>
                <a:lnTo>
                  <a:pt x="372475" y="1986488"/>
                </a:lnTo>
                <a:lnTo>
                  <a:pt x="327968" y="1973627"/>
                </a:lnTo>
                <a:lnTo>
                  <a:pt x="282810" y="1962373"/>
                </a:lnTo>
                <a:lnTo>
                  <a:pt x="237031" y="1952761"/>
                </a:lnTo>
                <a:lnTo>
                  <a:pt x="190666" y="1944822"/>
                </a:lnTo>
                <a:lnTo>
                  <a:pt x="143748" y="1938590"/>
                </a:lnTo>
                <a:lnTo>
                  <a:pt x="96308" y="1934098"/>
                </a:lnTo>
                <a:lnTo>
                  <a:pt x="48381" y="1931378"/>
                </a:lnTo>
                <a:lnTo>
                  <a:pt x="0" y="1930464"/>
                </a:lnTo>
                <a:close/>
              </a:path>
              <a:path w="1906905"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3" y="2861638"/>
                </a:lnTo>
                <a:lnTo>
                  <a:pt x="1868998" y="2815612"/>
                </a:lnTo>
                <a:lnTo>
                  <a:pt x="1859193" y="2769979"/>
                </a:lnTo>
                <a:lnTo>
                  <a:pt x="1848303" y="2724755"/>
                </a:lnTo>
                <a:lnTo>
                  <a:pt x="1836342" y="2679952"/>
                </a:lnTo>
                <a:lnTo>
                  <a:pt x="1823326" y="2635586"/>
                </a:lnTo>
                <a:lnTo>
                  <a:pt x="1809267" y="2591670"/>
                </a:lnTo>
                <a:lnTo>
                  <a:pt x="1794180" y="2548221"/>
                </a:lnTo>
                <a:lnTo>
                  <a:pt x="1778081" y="2505250"/>
                </a:lnTo>
                <a:lnTo>
                  <a:pt x="1760983" y="2462774"/>
                </a:lnTo>
                <a:lnTo>
                  <a:pt x="1742901" y="2420807"/>
                </a:lnTo>
                <a:lnTo>
                  <a:pt x="1723849" y="2379363"/>
                </a:lnTo>
                <a:lnTo>
                  <a:pt x="1703841" y="2338456"/>
                </a:lnTo>
                <a:lnTo>
                  <a:pt x="1682893" y="2298101"/>
                </a:lnTo>
                <a:lnTo>
                  <a:pt x="1661018" y="2258312"/>
                </a:lnTo>
                <a:lnTo>
                  <a:pt x="1638230" y="2219104"/>
                </a:lnTo>
                <a:lnTo>
                  <a:pt x="1614545" y="2180490"/>
                </a:lnTo>
                <a:lnTo>
                  <a:pt x="1589977" y="2142487"/>
                </a:lnTo>
                <a:lnTo>
                  <a:pt x="1564540" y="2105107"/>
                </a:lnTo>
                <a:lnTo>
                  <a:pt x="1538248" y="2068366"/>
                </a:lnTo>
                <a:lnTo>
                  <a:pt x="1511116" y="2032277"/>
                </a:lnTo>
                <a:lnTo>
                  <a:pt x="1483159" y="1996855"/>
                </a:lnTo>
                <a:lnTo>
                  <a:pt x="1454390" y="1962115"/>
                </a:lnTo>
                <a:lnTo>
                  <a:pt x="1424824" y="1928071"/>
                </a:lnTo>
                <a:lnTo>
                  <a:pt x="1394476" y="1894737"/>
                </a:lnTo>
                <a:lnTo>
                  <a:pt x="1363360" y="1862129"/>
                </a:lnTo>
                <a:lnTo>
                  <a:pt x="1331491" y="1830259"/>
                </a:lnTo>
                <a:lnTo>
                  <a:pt x="1298882" y="1799143"/>
                </a:lnTo>
                <a:lnTo>
                  <a:pt x="1265548" y="1768795"/>
                </a:lnTo>
                <a:lnTo>
                  <a:pt x="1231504" y="1739229"/>
                </a:lnTo>
                <a:lnTo>
                  <a:pt x="1196764" y="1710460"/>
                </a:lnTo>
                <a:lnTo>
                  <a:pt x="1161342" y="1682503"/>
                </a:lnTo>
                <a:lnTo>
                  <a:pt x="1125253" y="1655371"/>
                </a:lnTo>
                <a:lnTo>
                  <a:pt x="1088512" y="1629079"/>
                </a:lnTo>
                <a:lnTo>
                  <a:pt x="1051132" y="1603642"/>
                </a:lnTo>
                <a:lnTo>
                  <a:pt x="1013129" y="1579074"/>
                </a:lnTo>
                <a:lnTo>
                  <a:pt x="974515" y="1555389"/>
                </a:lnTo>
                <a:lnTo>
                  <a:pt x="935307" y="1532602"/>
                </a:lnTo>
                <a:lnTo>
                  <a:pt x="895518" y="1510726"/>
                </a:lnTo>
                <a:lnTo>
                  <a:pt x="855163" y="1489778"/>
                </a:lnTo>
                <a:lnTo>
                  <a:pt x="814256" y="1469771"/>
                </a:lnTo>
                <a:lnTo>
                  <a:pt x="772812" y="1450718"/>
                </a:lnTo>
                <a:lnTo>
                  <a:pt x="730845" y="1432636"/>
                </a:lnTo>
                <a:lnTo>
                  <a:pt x="688369" y="1415538"/>
                </a:lnTo>
                <a:lnTo>
                  <a:pt x="645398" y="1399439"/>
                </a:lnTo>
                <a:lnTo>
                  <a:pt x="601949" y="1384352"/>
                </a:lnTo>
                <a:lnTo>
                  <a:pt x="558033" y="1370294"/>
                </a:lnTo>
                <a:lnTo>
                  <a:pt x="513667" y="1357277"/>
                </a:lnTo>
                <a:lnTo>
                  <a:pt x="468864" y="1345316"/>
                </a:lnTo>
                <a:lnTo>
                  <a:pt x="423640" y="1334426"/>
                </a:lnTo>
                <a:lnTo>
                  <a:pt x="378007" y="1324621"/>
                </a:lnTo>
                <a:lnTo>
                  <a:pt x="331981" y="1315916"/>
                </a:lnTo>
                <a:lnTo>
                  <a:pt x="285577" y="1308324"/>
                </a:lnTo>
                <a:lnTo>
                  <a:pt x="238808" y="1301861"/>
                </a:lnTo>
                <a:lnTo>
                  <a:pt x="191688" y="1296541"/>
                </a:lnTo>
                <a:lnTo>
                  <a:pt x="144234" y="1292378"/>
                </a:lnTo>
                <a:lnTo>
                  <a:pt x="96458" y="1289386"/>
                </a:lnTo>
                <a:lnTo>
                  <a:pt x="48375" y="1287581"/>
                </a:lnTo>
                <a:lnTo>
                  <a:pt x="0" y="1286976"/>
                </a:lnTo>
                <a:close/>
              </a:path>
            </a:pathLst>
          </a:custGeom>
          <a:solidFill>
            <a:srgbClr val="C7191C"/>
          </a:solidFill>
        </p:spPr>
        <p:txBody>
          <a:bodyPr wrap="square" lIns="0" tIns="0" rIns="0" bIns="0" rtlCol="0"/>
          <a:lstStyle/>
          <a:p>
            <a:endParaRPr sz="1092" dirty="0"/>
          </a:p>
        </p:txBody>
      </p:sp>
      <p:sp>
        <p:nvSpPr>
          <p:cNvPr id="4" name="object 4">
            <a:extLst>
              <a:ext uri="{FF2B5EF4-FFF2-40B4-BE49-F238E27FC236}">
                <a16:creationId xmlns:a16="http://schemas.microsoft.com/office/drawing/2014/main" id="{902307AD-7F5C-902A-F2A6-DD4C52643C0D}"/>
              </a:ext>
            </a:extLst>
          </p:cNvPr>
          <p:cNvSpPr/>
          <p:nvPr userDrawn="1"/>
        </p:nvSpPr>
        <p:spPr>
          <a:xfrm>
            <a:off x="1707864" y="4571679"/>
            <a:ext cx="1156430" cy="1936875"/>
          </a:xfrm>
          <a:custGeom>
            <a:avLst/>
            <a:gdLst/>
            <a:ahLst/>
            <a:cxnLst/>
            <a:rect l="l" t="t" r="r" b="b"/>
            <a:pathLst>
              <a:path w="1906904" h="3194050">
                <a:moveTo>
                  <a:pt x="1906633" y="643488"/>
                </a:moveTo>
                <a:lnTo>
                  <a:pt x="0" y="643488"/>
                </a:lnTo>
                <a:lnTo>
                  <a:pt x="0" y="953321"/>
                </a:lnTo>
                <a:lnTo>
                  <a:pt x="1906633" y="953321"/>
                </a:lnTo>
                <a:lnTo>
                  <a:pt x="1906633" y="643488"/>
                </a:lnTo>
                <a:close/>
              </a:path>
              <a:path w="1906904" h="3194050">
                <a:moveTo>
                  <a:pt x="1906633" y="0"/>
                </a:moveTo>
                <a:lnTo>
                  <a:pt x="0" y="0"/>
                </a:lnTo>
                <a:lnTo>
                  <a:pt x="0" y="309823"/>
                </a:lnTo>
                <a:lnTo>
                  <a:pt x="1906633" y="309823"/>
                </a:lnTo>
                <a:lnTo>
                  <a:pt x="1906633" y="0"/>
                </a:lnTo>
                <a:close/>
              </a:path>
              <a:path w="1906904"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55" y="3193620"/>
                </a:lnTo>
                <a:lnTo>
                  <a:pt x="1262241" y="3145239"/>
                </a:lnTo>
                <a:lnTo>
                  <a:pt x="1259507" y="3097161"/>
                </a:lnTo>
                <a:lnTo>
                  <a:pt x="1255030" y="3049875"/>
                </a:lnTo>
                <a:lnTo>
                  <a:pt x="1248798" y="3002957"/>
                </a:lnTo>
                <a:lnTo>
                  <a:pt x="1240859" y="2956593"/>
                </a:lnTo>
                <a:lnTo>
                  <a:pt x="1231247" y="2910815"/>
                </a:lnTo>
                <a:lnTo>
                  <a:pt x="1219994" y="2865657"/>
                </a:lnTo>
                <a:lnTo>
                  <a:pt x="1207133" y="2821151"/>
                </a:lnTo>
                <a:lnTo>
                  <a:pt x="1192697" y="2777330"/>
                </a:lnTo>
                <a:lnTo>
                  <a:pt x="1176718" y="2734228"/>
                </a:lnTo>
                <a:lnTo>
                  <a:pt x="1159231" y="2691877"/>
                </a:lnTo>
                <a:lnTo>
                  <a:pt x="1140268" y="2650310"/>
                </a:lnTo>
                <a:lnTo>
                  <a:pt x="1119861" y="2609560"/>
                </a:lnTo>
                <a:lnTo>
                  <a:pt x="1098045" y="2569660"/>
                </a:lnTo>
                <a:lnTo>
                  <a:pt x="1074851" y="2530644"/>
                </a:lnTo>
                <a:lnTo>
                  <a:pt x="1050312" y="2492543"/>
                </a:lnTo>
                <a:lnTo>
                  <a:pt x="1024462" y="2455391"/>
                </a:lnTo>
                <a:lnTo>
                  <a:pt x="997334" y="2419221"/>
                </a:lnTo>
                <a:lnTo>
                  <a:pt x="968960" y="2384066"/>
                </a:lnTo>
                <a:lnTo>
                  <a:pt x="939374" y="2349958"/>
                </a:lnTo>
                <a:lnTo>
                  <a:pt x="908608" y="2316932"/>
                </a:lnTo>
                <a:lnTo>
                  <a:pt x="876695" y="2285019"/>
                </a:lnTo>
                <a:lnTo>
                  <a:pt x="843669" y="2254252"/>
                </a:lnTo>
                <a:lnTo>
                  <a:pt x="809562" y="2224666"/>
                </a:lnTo>
                <a:lnTo>
                  <a:pt x="774407" y="2196291"/>
                </a:lnTo>
                <a:lnTo>
                  <a:pt x="738237" y="2169163"/>
                </a:lnTo>
                <a:lnTo>
                  <a:pt x="701086" y="2143312"/>
                </a:lnTo>
                <a:lnTo>
                  <a:pt x="662985" y="2118773"/>
                </a:lnTo>
                <a:lnTo>
                  <a:pt x="623968" y="2095579"/>
                </a:lnTo>
                <a:lnTo>
                  <a:pt x="584068" y="2073762"/>
                </a:lnTo>
                <a:lnTo>
                  <a:pt x="543318" y="2053355"/>
                </a:lnTo>
                <a:lnTo>
                  <a:pt x="501751" y="2034391"/>
                </a:lnTo>
                <a:lnTo>
                  <a:pt x="459400" y="2016903"/>
                </a:lnTo>
                <a:lnTo>
                  <a:pt x="416297" y="2000925"/>
                </a:lnTo>
                <a:lnTo>
                  <a:pt x="372476" y="1986488"/>
                </a:lnTo>
                <a:lnTo>
                  <a:pt x="327969" y="1973627"/>
                </a:lnTo>
                <a:lnTo>
                  <a:pt x="282810" y="1962373"/>
                </a:lnTo>
                <a:lnTo>
                  <a:pt x="237032" y="1952761"/>
                </a:lnTo>
                <a:lnTo>
                  <a:pt x="190667" y="1944822"/>
                </a:lnTo>
                <a:lnTo>
                  <a:pt x="143748" y="1938590"/>
                </a:lnTo>
                <a:lnTo>
                  <a:pt x="96308" y="1934098"/>
                </a:lnTo>
                <a:lnTo>
                  <a:pt x="48381" y="1931378"/>
                </a:lnTo>
                <a:lnTo>
                  <a:pt x="0" y="1930464"/>
                </a:lnTo>
                <a:close/>
              </a:path>
              <a:path w="1906904"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4" y="2861638"/>
                </a:lnTo>
                <a:lnTo>
                  <a:pt x="1868998" y="2815612"/>
                </a:lnTo>
                <a:lnTo>
                  <a:pt x="1859194" y="2769979"/>
                </a:lnTo>
                <a:lnTo>
                  <a:pt x="1848304" y="2724755"/>
                </a:lnTo>
                <a:lnTo>
                  <a:pt x="1836343" y="2679952"/>
                </a:lnTo>
                <a:lnTo>
                  <a:pt x="1823326" y="2635586"/>
                </a:lnTo>
                <a:lnTo>
                  <a:pt x="1809268" y="2591670"/>
                </a:lnTo>
                <a:lnTo>
                  <a:pt x="1794181" y="2548221"/>
                </a:lnTo>
                <a:lnTo>
                  <a:pt x="1778082" y="2505250"/>
                </a:lnTo>
                <a:lnTo>
                  <a:pt x="1760984" y="2462774"/>
                </a:lnTo>
                <a:lnTo>
                  <a:pt x="1742902" y="2420807"/>
                </a:lnTo>
                <a:lnTo>
                  <a:pt x="1723850" y="2379363"/>
                </a:lnTo>
                <a:lnTo>
                  <a:pt x="1703843" y="2338456"/>
                </a:lnTo>
                <a:lnTo>
                  <a:pt x="1682895" y="2298101"/>
                </a:lnTo>
                <a:lnTo>
                  <a:pt x="1661020" y="2258312"/>
                </a:lnTo>
                <a:lnTo>
                  <a:pt x="1638233" y="2219104"/>
                </a:lnTo>
                <a:lnTo>
                  <a:pt x="1614548" y="2180490"/>
                </a:lnTo>
                <a:lnTo>
                  <a:pt x="1589980" y="2142487"/>
                </a:lnTo>
                <a:lnTo>
                  <a:pt x="1564543" y="2105107"/>
                </a:lnTo>
                <a:lnTo>
                  <a:pt x="1538251" y="2068366"/>
                </a:lnTo>
                <a:lnTo>
                  <a:pt x="1511119" y="2032277"/>
                </a:lnTo>
                <a:lnTo>
                  <a:pt x="1483162" y="1996855"/>
                </a:lnTo>
                <a:lnTo>
                  <a:pt x="1454393" y="1962115"/>
                </a:lnTo>
                <a:lnTo>
                  <a:pt x="1424828" y="1928071"/>
                </a:lnTo>
                <a:lnTo>
                  <a:pt x="1394480" y="1894737"/>
                </a:lnTo>
                <a:lnTo>
                  <a:pt x="1363364" y="1862129"/>
                </a:lnTo>
                <a:lnTo>
                  <a:pt x="1331495" y="1830259"/>
                </a:lnTo>
                <a:lnTo>
                  <a:pt x="1298886" y="1799143"/>
                </a:lnTo>
                <a:lnTo>
                  <a:pt x="1265552" y="1768795"/>
                </a:lnTo>
                <a:lnTo>
                  <a:pt x="1231508" y="1739229"/>
                </a:lnTo>
                <a:lnTo>
                  <a:pt x="1196768" y="1710460"/>
                </a:lnTo>
                <a:lnTo>
                  <a:pt x="1161347" y="1682503"/>
                </a:lnTo>
                <a:lnTo>
                  <a:pt x="1125258" y="1655371"/>
                </a:lnTo>
                <a:lnTo>
                  <a:pt x="1088517" y="1629079"/>
                </a:lnTo>
                <a:lnTo>
                  <a:pt x="1051137" y="1603642"/>
                </a:lnTo>
                <a:lnTo>
                  <a:pt x="1013133" y="1579074"/>
                </a:lnTo>
                <a:lnTo>
                  <a:pt x="974520" y="1555389"/>
                </a:lnTo>
                <a:lnTo>
                  <a:pt x="935312" y="1532602"/>
                </a:lnTo>
                <a:lnTo>
                  <a:pt x="895523" y="1510726"/>
                </a:lnTo>
                <a:lnTo>
                  <a:pt x="855168" y="1489778"/>
                </a:lnTo>
                <a:lnTo>
                  <a:pt x="814261" y="1469771"/>
                </a:lnTo>
                <a:lnTo>
                  <a:pt x="772816" y="1450718"/>
                </a:lnTo>
                <a:lnTo>
                  <a:pt x="730849" y="1432636"/>
                </a:lnTo>
                <a:lnTo>
                  <a:pt x="688373" y="1415538"/>
                </a:lnTo>
                <a:lnTo>
                  <a:pt x="645403" y="1399439"/>
                </a:lnTo>
                <a:lnTo>
                  <a:pt x="601953" y="1384352"/>
                </a:lnTo>
                <a:lnTo>
                  <a:pt x="558037" y="1370294"/>
                </a:lnTo>
                <a:lnTo>
                  <a:pt x="513671" y="1357277"/>
                </a:lnTo>
                <a:lnTo>
                  <a:pt x="468868" y="1345316"/>
                </a:lnTo>
                <a:lnTo>
                  <a:pt x="423643" y="1334426"/>
                </a:lnTo>
                <a:lnTo>
                  <a:pt x="378010" y="1324621"/>
                </a:lnTo>
                <a:lnTo>
                  <a:pt x="331984" y="1315916"/>
                </a:lnTo>
                <a:lnTo>
                  <a:pt x="285579" y="1308324"/>
                </a:lnTo>
                <a:lnTo>
                  <a:pt x="238810" y="1301861"/>
                </a:lnTo>
                <a:lnTo>
                  <a:pt x="191690" y="1296541"/>
                </a:lnTo>
                <a:lnTo>
                  <a:pt x="144235" y="1292378"/>
                </a:lnTo>
                <a:lnTo>
                  <a:pt x="96458" y="1289386"/>
                </a:lnTo>
                <a:lnTo>
                  <a:pt x="48375" y="1287581"/>
                </a:lnTo>
                <a:lnTo>
                  <a:pt x="0" y="1286976"/>
                </a:lnTo>
                <a:close/>
              </a:path>
            </a:pathLst>
          </a:custGeom>
          <a:solidFill>
            <a:srgbClr val="C7191C"/>
          </a:solidFill>
        </p:spPr>
        <p:txBody>
          <a:bodyPr wrap="square" lIns="0" tIns="0" rIns="0" bIns="0" rtlCol="0"/>
          <a:lstStyle/>
          <a:p>
            <a:endParaRPr sz="1092" dirty="0"/>
          </a:p>
        </p:txBody>
      </p:sp>
      <p:sp>
        <p:nvSpPr>
          <p:cNvPr id="6" name="object 5">
            <a:extLst>
              <a:ext uri="{FF2B5EF4-FFF2-40B4-BE49-F238E27FC236}">
                <a16:creationId xmlns:a16="http://schemas.microsoft.com/office/drawing/2014/main" id="{01F772FD-B556-BFF4-3782-72F43C764409}"/>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C7191C"/>
          </a:solidFill>
        </p:spPr>
        <p:txBody>
          <a:bodyPr wrap="square" lIns="0" tIns="0" rIns="0" bIns="0" rtlCol="0"/>
          <a:lstStyle/>
          <a:p>
            <a:endParaRPr sz="1092" dirty="0"/>
          </a:p>
        </p:txBody>
      </p:sp>
      <p:sp>
        <p:nvSpPr>
          <p:cNvPr id="7" name="Text Placeholder 17">
            <a:extLst>
              <a:ext uri="{FF2B5EF4-FFF2-40B4-BE49-F238E27FC236}">
                <a16:creationId xmlns:a16="http://schemas.microsoft.com/office/drawing/2014/main" id="{9C33AA1A-7E9D-99FC-7D59-C85C0B2FFA13}"/>
              </a:ext>
            </a:extLst>
          </p:cNvPr>
          <p:cNvSpPr>
            <a:spLocks noGrp="1"/>
          </p:cNvSpPr>
          <p:nvPr>
            <p:ph type="body" sz="quarter" idx="10" hasCustomPrompt="1"/>
          </p:nvPr>
        </p:nvSpPr>
        <p:spPr>
          <a:xfrm>
            <a:off x="340578" y="2366222"/>
            <a:ext cx="2495394" cy="600701"/>
          </a:xfrm>
          <a:prstGeom prst="rect">
            <a:avLst/>
          </a:prstGeom>
        </p:spPr>
        <p:txBody>
          <a:bodyPr lIns="0" tIns="14400" rIns="0" bIns="0"/>
          <a:lstStyle>
            <a:lvl1pPr>
              <a:defRPr sz="2426">
                <a:solidFill>
                  <a:srgbClr val="C7191C"/>
                </a:solidFill>
                <a:latin typeface="Arial" panose="020B0604020202020204" pitchFamily="34" charset="0"/>
                <a:cs typeface="Arial" panose="020B0604020202020204" pitchFamily="34" charset="0"/>
              </a:defRPr>
            </a:lvl1pPr>
          </a:lstStyle>
          <a:p>
            <a:pPr lvl="0"/>
            <a:r>
              <a:rPr lang="en-GB"/>
              <a:t>Sub-heading</a:t>
            </a:r>
            <a:endParaRPr lang="en-US"/>
          </a:p>
        </p:txBody>
      </p:sp>
      <p:sp>
        <p:nvSpPr>
          <p:cNvPr id="8" name="Text Placeholder 2">
            <a:extLst>
              <a:ext uri="{FF2B5EF4-FFF2-40B4-BE49-F238E27FC236}">
                <a16:creationId xmlns:a16="http://schemas.microsoft.com/office/drawing/2014/main" id="{FA53D4BD-1D56-3042-9AC5-5B2D064DAEC7}"/>
              </a:ext>
            </a:extLst>
          </p:cNvPr>
          <p:cNvSpPr>
            <a:spLocks noGrp="1"/>
          </p:cNvSpPr>
          <p:nvPr>
            <p:ph type="body" sz="quarter" idx="12" hasCustomPrompt="1"/>
          </p:nvPr>
        </p:nvSpPr>
        <p:spPr>
          <a:xfrm>
            <a:off x="319626" y="1241902"/>
            <a:ext cx="5284419" cy="746544"/>
          </a:xfrm>
          <a:prstGeom prst="rect">
            <a:avLst/>
          </a:prstGeom>
        </p:spPr>
        <p:txBody>
          <a:bodyPr lIns="0" tIns="0" rIns="0" bIns="0">
            <a:spAutoFit/>
          </a:bodyPr>
          <a:lstStyle>
            <a:lvl1pPr>
              <a:defRPr sz="4851">
                <a:solidFill>
                  <a:srgbClr val="C7191C"/>
                </a:solidFill>
                <a:latin typeface="Arial" panose="020B0604020202020204" pitchFamily="34" charset="0"/>
                <a:cs typeface="Arial" panose="020B0604020202020204" pitchFamily="34" charset="0"/>
              </a:defRPr>
            </a:lvl1pPr>
          </a:lstStyle>
          <a:p>
            <a:pPr lvl="0"/>
            <a:r>
              <a:rPr lang="en-GB"/>
              <a:t>Insert Heading</a:t>
            </a:r>
            <a:endParaRPr lang="en-US"/>
          </a:p>
        </p:txBody>
      </p:sp>
      <p:pic>
        <p:nvPicPr>
          <p:cNvPr id="9" name="object 7">
            <a:extLst>
              <a:ext uri="{FF2B5EF4-FFF2-40B4-BE49-F238E27FC236}">
                <a16:creationId xmlns:a16="http://schemas.microsoft.com/office/drawing/2014/main" id="{BED5930B-EFE2-D079-A75A-D66BA5B0D050}"/>
              </a:ext>
            </a:extLst>
          </p:cNvPr>
          <p:cNvPicPr/>
          <p:nvPr userDrawn="1"/>
        </p:nvPicPr>
        <p:blipFill>
          <a:blip r:embed="rId2" cstate="print"/>
          <a:stretch>
            <a:fillRect/>
          </a:stretch>
        </p:blipFill>
        <p:spPr>
          <a:xfrm>
            <a:off x="349251" y="349221"/>
            <a:ext cx="1770062" cy="378452"/>
          </a:xfrm>
          <a:prstGeom prst="rect">
            <a:avLst/>
          </a:prstGeom>
        </p:spPr>
      </p:pic>
    </p:spTree>
    <p:extLst>
      <p:ext uri="{BB962C8B-B14F-4D97-AF65-F5344CB8AC3E}">
        <p14:creationId xmlns:p14="http://schemas.microsoft.com/office/powerpoint/2010/main" val="397722351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nning Head Re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2A30DB-1AD5-6053-B52B-8E5BBAD2C9A8}"/>
              </a:ext>
            </a:extLst>
          </p:cNvPr>
          <p:cNvSpPr>
            <a:spLocks noGrp="1"/>
          </p:cNvSpPr>
          <p:nvPr>
            <p:ph type="body" sz="quarter" idx="10" hasCustomPrompt="1"/>
          </p:nvPr>
        </p:nvSpPr>
        <p:spPr>
          <a:xfrm>
            <a:off x="2286689" y="320795"/>
            <a:ext cx="3234769" cy="163812"/>
          </a:xfrm>
          <a:prstGeom prst="rect">
            <a:avLst/>
          </a:prstGeom>
        </p:spPr>
        <p:txBody>
          <a:bodyPr lIns="0" tIns="14400" rIns="0" bIns="0">
            <a:spAutoFit/>
          </a:bodyPr>
          <a:lstStyle>
            <a:lvl1pPr marL="0" indent="0">
              <a:buFont typeface="Arial" panose="020B0604020202020204" pitchFamily="34" charset="0"/>
              <a:buNone/>
              <a:defRPr sz="970">
                <a:solidFill>
                  <a:srgbClr val="C7191C"/>
                </a:solidFill>
                <a:latin typeface="Arial" panose="020B0604020202020204" pitchFamily="34" charset="0"/>
                <a:cs typeface="Arial" panose="020B0604020202020204" pitchFamily="34" charset="0"/>
              </a:defRPr>
            </a:lvl1pPr>
            <a:lvl2pPr marL="277246" indent="0">
              <a:buFont typeface="Arial" panose="020B0604020202020204" pitchFamily="34" charset="0"/>
              <a:buNone/>
              <a:defRPr/>
            </a:lvl2pPr>
            <a:lvl3pPr marL="554492" indent="0">
              <a:buFont typeface="Arial" panose="020B0604020202020204" pitchFamily="34" charset="0"/>
              <a:buNone/>
              <a:defRPr/>
            </a:lvl3pPr>
            <a:lvl4pPr marL="831738" indent="0">
              <a:buFont typeface="Arial" panose="020B0604020202020204" pitchFamily="34" charset="0"/>
              <a:buNone/>
              <a:defRPr/>
            </a:lvl4pPr>
            <a:lvl5pPr marL="1108984" indent="0">
              <a:buNone/>
              <a:defRPr/>
            </a:lvl5pPr>
          </a:lstStyle>
          <a:p>
            <a:pPr lvl="0"/>
            <a:r>
              <a:rPr lang="en-GB"/>
              <a:t>Insert Page heading</a:t>
            </a:r>
            <a:endParaRPr lang="en-US"/>
          </a:p>
        </p:txBody>
      </p:sp>
    </p:spTree>
    <p:extLst>
      <p:ext uri="{BB962C8B-B14F-4D97-AF65-F5344CB8AC3E}">
        <p14:creationId xmlns:p14="http://schemas.microsoft.com/office/powerpoint/2010/main" val="409084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nning Head Pattern 0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2A30DB-1AD5-6053-B52B-8E5BBAD2C9A8}"/>
              </a:ext>
            </a:extLst>
          </p:cNvPr>
          <p:cNvSpPr>
            <a:spLocks noGrp="1"/>
          </p:cNvSpPr>
          <p:nvPr>
            <p:ph type="body" sz="quarter" idx="10" hasCustomPrompt="1"/>
          </p:nvPr>
        </p:nvSpPr>
        <p:spPr>
          <a:xfrm>
            <a:off x="2286689" y="320795"/>
            <a:ext cx="3234769" cy="163812"/>
          </a:xfrm>
          <a:prstGeom prst="rect">
            <a:avLst/>
          </a:prstGeom>
        </p:spPr>
        <p:txBody>
          <a:bodyPr lIns="0" tIns="14400" rIns="0" bIns="0">
            <a:spAutoFit/>
          </a:bodyPr>
          <a:lstStyle>
            <a:lvl1pPr marL="0" indent="0">
              <a:buFont typeface="Arial" panose="020B0604020202020204" pitchFamily="34" charset="0"/>
              <a:buNone/>
              <a:defRPr sz="970">
                <a:solidFill>
                  <a:srgbClr val="C7191C"/>
                </a:solidFill>
                <a:latin typeface="Arial" panose="020B0604020202020204" pitchFamily="34" charset="0"/>
                <a:cs typeface="Arial" panose="020B0604020202020204" pitchFamily="34" charset="0"/>
              </a:defRPr>
            </a:lvl1pPr>
            <a:lvl2pPr marL="277246" indent="0">
              <a:buFont typeface="Arial" panose="020B0604020202020204" pitchFamily="34" charset="0"/>
              <a:buNone/>
              <a:defRPr/>
            </a:lvl2pPr>
            <a:lvl3pPr marL="554492" indent="0">
              <a:buFont typeface="Arial" panose="020B0604020202020204" pitchFamily="34" charset="0"/>
              <a:buNone/>
              <a:defRPr/>
            </a:lvl3pPr>
            <a:lvl4pPr marL="831738" indent="0">
              <a:buFont typeface="Arial" panose="020B0604020202020204" pitchFamily="34" charset="0"/>
              <a:buNone/>
              <a:defRPr/>
            </a:lvl4pPr>
            <a:lvl5pPr marL="1108984" indent="0">
              <a:buNone/>
              <a:defRPr/>
            </a:lvl5pPr>
          </a:lstStyle>
          <a:p>
            <a:pPr lvl="0"/>
            <a:r>
              <a:rPr lang="en-GB"/>
              <a:t>Insert Page heading</a:t>
            </a:r>
            <a:endParaRPr lang="en-US"/>
          </a:p>
        </p:txBody>
      </p:sp>
      <p:sp>
        <p:nvSpPr>
          <p:cNvPr id="5" name="TextBox 4">
            <a:extLst>
              <a:ext uri="{FF2B5EF4-FFF2-40B4-BE49-F238E27FC236}">
                <a16:creationId xmlns:a16="http://schemas.microsoft.com/office/drawing/2014/main" id="{0B2F5154-3433-BFAB-E9A8-C3096E73D7DC}"/>
              </a:ext>
            </a:extLst>
          </p:cNvPr>
          <p:cNvSpPr txBox="1"/>
          <p:nvPr userDrawn="1"/>
        </p:nvSpPr>
        <p:spPr>
          <a:xfrm>
            <a:off x="341548" y="311463"/>
            <a:ext cx="578821" cy="158089"/>
          </a:xfrm>
          <a:prstGeom prst="rect">
            <a:avLst/>
          </a:prstGeom>
          <a:noFill/>
        </p:spPr>
        <p:txBody>
          <a:bodyPr wrap="square" lIns="0" tIns="8732" rIns="0" bIns="0" rtlCol="0">
            <a:spAutoFit/>
          </a:bodyPr>
          <a:lstStyle/>
          <a:p>
            <a:fld id="{8F06310D-7509-844B-9ADF-B0FCF0D64A15}" type="slidenum">
              <a:rPr lang="en-US" sz="970" smtClean="0">
                <a:solidFill>
                  <a:srgbClr val="C7191C"/>
                </a:solidFill>
                <a:latin typeface="Arial" panose="020B0604020202020204" pitchFamily="34" charset="0"/>
                <a:cs typeface="Arial" panose="020B0604020202020204" pitchFamily="34" charset="0"/>
              </a:rPr>
              <a:t>‹#›</a:t>
            </a:fld>
            <a:endParaRPr lang="en-US" sz="970" dirty="0">
              <a:solidFill>
                <a:srgbClr val="C7191C"/>
              </a:solidFill>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8CCDCABE-7F5C-D2BE-C55F-73EDC8840160}"/>
              </a:ext>
            </a:extLst>
          </p:cNvPr>
          <p:cNvSpPr/>
          <p:nvPr userDrawn="1"/>
        </p:nvSpPr>
        <p:spPr>
          <a:xfrm>
            <a:off x="349250" y="4571679"/>
            <a:ext cx="1156430" cy="1936875"/>
          </a:xfrm>
          <a:custGeom>
            <a:avLst/>
            <a:gdLst/>
            <a:ahLst/>
            <a:cxnLst/>
            <a:rect l="l" t="t" r="r" b="b"/>
            <a:pathLst>
              <a:path w="1906905" h="3194050">
                <a:moveTo>
                  <a:pt x="1906643" y="643488"/>
                </a:moveTo>
                <a:lnTo>
                  <a:pt x="0" y="643488"/>
                </a:lnTo>
                <a:lnTo>
                  <a:pt x="0" y="953321"/>
                </a:lnTo>
                <a:lnTo>
                  <a:pt x="1906643" y="953321"/>
                </a:lnTo>
                <a:lnTo>
                  <a:pt x="1906643" y="643488"/>
                </a:lnTo>
                <a:close/>
              </a:path>
              <a:path w="1906905" h="3194050">
                <a:moveTo>
                  <a:pt x="1906643" y="0"/>
                </a:moveTo>
                <a:lnTo>
                  <a:pt x="0" y="0"/>
                </a:lnTo>
                <a:lnTo>
                  <a:pt x="0" y="309823"/>
                </a:lnTo>
                <a:lnTo>
                  <a:pt x="1906643" y="309823"/>
                </a:lnTo>
                <a:lnTo>
                  <a:pt x="1906643" y="0"/>
                </a:lnTo>
                <a:close/>
              </a:path>
              <a:path w="1906905"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44" y="3193620"/>
                </a:lnTo>
                <a:lnTo>
                  <a:pt x="1262231" y="3145239"/>
                </a:lnTo>
                <a:lnTo>
                  <a:pt x="1259497" y="3097161"/>
                </a:lnTo>
                <a:lnTo>
                  <a:pt x="1255019" y="3049875"/>
                </a:lnTo>
                <a:lnTo>
                  <a:pt x="1248788" y="3002957"/>
                </a:lnTo>
                <a:lnTo>
                  <a:pt x="1240849" y="2956593"/>
                </a:lnTo>
                <a:lnTo>
                  <a:pt x="1231237" y="2910815"/>
                </a:lnTo>
                <a:lnTo>
                  <a:pt x="1219984" y="2865657"/>
                </a:lnTo>
                <a:lnTo>
                  <a:pt x="1207123" y="2821151"/>
                </a:lnTo>
                <a:lnTo>
                  <a:pt x="1192687" y="2777330"/>
                </a:lnTo>
                <a:lnTo>
                  <a:pt x="1176709" y="2734228"/>
                </a:lnTo>
                <a:lnTo>
                  <a:pt x="1159222" y="2691877"/>
                </a:lnTo>
                <a:lnTo>
                  <a:pt x="1140259" y="2650310"/>
                </a:lnTo>
                <a:lnTo>
                  <a:pt x="1119853" y="2609560"/>
                </a:lnTo>
                <a:lnTo>
                  <a:pt x="1098037" y="2569660"/>
                </a:lnTo>
                <a:lnTo>
                  <a:pt x="1074843" y="2530644"/>
                </a:lnTo>
                <a:lnTo>
                  <a:pt x="1050305" y="2492543"/>
                </a:lnTo>
                <a:lnTo>
                  <a:pt x="1024455" y="2455391"/>
                </a:lnTo>
                <a:lnTo>
                  <a:pt x="997328" y="2419221"/>
                </a:lnTo>
                <a:lnTo>
                  <a:pt x="968954" y="2384066"/>
                </a:lnTo>
                <a:lnTo>
                  <a:pt x="939368" y="2349958"/>
                </a:lnTo>
                <a:lnTo>
                  <a:pt x="908603" y="2316932"/>
                </a:lnTo>
                <a:lnTo>
                  <a:pt x="876690" y="2285019"/>
                </a:lnTo>
                <a:lnTo>
                  <a:pt x="843664" y="2254252"/>
                </a:lnTo>
                <a:lnTo>
                  <a:pt x="809558" y="2224666"/>
                </a:lnTo>
                <a:lnTo>
                  <a:pt x="774403" y="2196291"/>
                </a:lnTo>
                <a:lnTo>
                  <a:pt x="738234" y="2169163"/>
                </a:lnTo>
                <a:lnTo>
                  <a:pt x="701082" y="2143312"/>
                </a:lnTo>
                <a:lnTo>
                  <a:pt x="662982" y="2118773"/>
                </a:lnTo>
                <a:lnTo>
                  <a:pt x="623965" y="2095579"/>
                </a:lnTo>
                <a:lnTo>
                  <a:pt x="584066" y="2073762"/>
                </a:lnTo>
                <a:lnTo>
                  <a:pt x="543316" y="2053355"/>
                </a:lnTo>
                <a:lnTo>
                  <a:pt x="501749" y="2034391"/>
                </a:lnTo>
                <a:lnTo>
                  <a:pt x="459398" y="2016903"/>
                </a:lnTo>
                <a:lnTo>
                  <a:pt x="416296" y="2000925"/>
                </a:lnTo>
                <a:lnTo>
                  <a:pt x="372475" y="1986488"/>
                </a:lnTo>
                <a:lnTo>
                  <a:pt x="327968" y="1973627"/>
                </a:lnTo>
                <a:lnTo>
                  <a:pt x="282810" y="1962373"/>
                </a:lnTo>
                <a:lnTo>
                  <a:pt x="237031" y="1952761"/>
                </a:lnTo>
                <a:lnTo>
                  <a:pt x="190666" y="1944822"/>
                </a:lnTo>
                <a:lnTo>
                  <a:pt x="143748" y="1938590"/>
                </a:lnTo>
                <a:lnTo>
                  <a:pt x="96308" y="1934098"/>
                </a:lnTo>
                <a:lnTo>
                  <a:pt x="48381" y="1931378"/>
                </a:lnTo>
                <a:lnTo>
                  <a:pt x="0" y="1930464"/>
                </a:lnTo>
                <a:close/>
              </a:path>
              <a:path w="1906905"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3" y="2861638"/>
                </a:lnTo>
                <a:lnTo>
                  <a:pt x="1868998" y="2815612"/>
                </a:lnTo>
                <a:lnTo>
                  <a:pt x="1859193" y="2769979"/>
                </a:lnTo>
                <a:lnTo>
                  <a:pt x="1848303" y="2724755"/>
                </a:lnTo>
                <a:lnTo>
                  <a:pt x="1836342" y="2679952"/>
                </a:lnTo>
                <a:lnTo>
                  <a:pt x="1823326" y="2635586"/>
                </a:lnTo>
                <a:lnTo>
                  <a:pt x="1809267" y="2591670"/>
                </a:lnTo>
                <a:lnTo>
                  <a:pt x="1794180" y="2548221"/>
                </a:lnTo>
                <a:lnTo>
                  <a:pt x="1778081" y="2505250"/>
                </a:lnTo>
                <a:lnTo>
                  <a:pt x="1760983" y="2462774"/>
                </a:lnTo>
                <a:lnTo>
                  <a:pt x="1742901" y="2420807"/>
                </a:lnTo>
                <a:lnTo>
                  <a:pt x="1723849" y="2379363"/>
                </a:lnTo>
                <a:lnTo>
                  <a:pt x="1703841" y="2338456"/>
                </a:lnTo>
                <a:lnTo>
                  <a:pt x="1682893" y="2298101"/>
                </a:lnTo>
                <a:lnTo>
                  <a:pt x="1661018" y="2258312"/>
                </a:lnTo>
                <a:lnTo>
                  <a:pt x="1638230" y="2219104"/>
                </a:lnTo>
                <a:lnTo>
                  <a:pt x="1614545" y="2180490"/>
                </a:lnTo>
                <a:lnTo>
                  <a:pt x="1589977" y="2142487"/>
                </a:lnTo>
                <a:lnTo>
                  <a:pt x="1564540" y="2105107"/>
                </a:lnTo>
                <a:lnTo>
                  <a:pt x="1538248" y="2068366"/>
                </a:lnTo>
                <a:lnTo>
                  <a:pt x="1511116" y="2032277"/>
                </a:lnTo>
                <a:lnTo>
                  <a:pt x="1483159" y="1996855"/>
                </a:lnTo>
                <a:lnTo>
                  <a:pt x="1454390" y="1962115"/>
                </a:lnTo>
                <a:lnTo>
                  <a:pt x="1424824" y="1928071"/>
                </a:lnTo>
                <a:lnTo>
                  <a:pt x="1394476" y="1894737"/>
                </a:lnTo>
                <a:lnTo>
                  <a:pt x="1363360" y="1862129"/>
                </a:lnTo>
                <a:lnTo>
                  <a:pt x="1331491" y="1830259"/>
                </a:lnTo>
                <a:lnTo>
                  <a:pt x="1298882" y="1799143"/>
                </a:lnTo>
                <a:lnTo>
                  <a:pt x="1265548" y="1768795"/>
                </a:lnTo>
                <a:lnTo>
                  <a:pt x="1231504" y="1739229"/>
                </a:lnTo>
                <a:lnTo>
                  <a:pt x="1196764" y="1710460"/>
                </a:lnTo>
                <a:lnTo>
                  <a:pt x="1161342" y="1682503"/>
                </a:lnTo>
                <a:lnTo>
                  <a:pt x="1125253" y="1655371"/>
                </a:lnTo>
                <a:lnTo>
                  <a:pt x="1088512" y="1629079"/>
                </a:lnTo>
                <a:lnTo>
                  <a:pt x="1051132" y="1603642"/>
                </a:lnTo>
                <a:lnTo>
                  <a:pt x="1013129" y="1579074"/>
                </a:lnTo>
                <a:lnTo>
                  <a:pt x="974515" y="1555389"/>
                </a:lnTo>
                <a:lnTo>
                  <a:pt x="935307" y="1532602"/>
                </a:lnTo>
                <a:lnTo>
                  <a:pt x="895518" y="1510726"/>
                </a:lnTo>
                <a:lnTo>
                  <a:pt x="855163" y="1489778"/>
                </a:lnTo>
                <a:lnTo>
                  <a:pt x="814256" y="1469771"/>
                </a:lnTo>
                <a:lnTo>
                  <a:pt x="772812" y="1450718"/>
                </a:lnTo>
                <a:lnTo>
                  <a:pt x="730845" y="1432636"/>
                </a:lnTo>
                <a:lnTo>
                  <a:pt x="688369" y="1415538"/>
                </a:lnTo>
                <a:lnTo>
                  <a:pt x="645398" y="1399439"/>
                </a:lnTo>
                <a:lnTo>
                  <a:pt x="601949" y="1384352"/>
                </a:lnTo>
                <a:lnTo>
                  <a:pt x="558033" y="1370294"/>
                </a:lnTo>
                <a:lnTo>
                  <a:pt x="513667" y="1357277"/>
                </a:lnTo>
                <a:lnTo>
                  <a:pt x="468864" y="1345316"/>
                </a:lnTo>
                <a:lnTo>
                  <a:pt x="423640" y="1334426"/>
                </a:lnTo>
                <a:lnTo>
                  <a:pt x="378007" y="1324621"/>
                </a:lnTo>
                <a:lnTo>
                  <a:pt x="331981" y="1315916"/>
                </a:lnTo>
                <a:lnTo>
                  <a:pt x="285577" y="1308324"/>
                </a:lnTo>
                <a:lnTo>
                  <a:pt x="238808" y="1301861"/>
                </a:lnTo>
                <a:lnTo>
                  <a:pt x="191688" y="1296541"/>
                </a:lnTo>
                <a:lnTo>
                  <a:pt x="144234" y="1292378"/>
                </a:lnTo>
                <a:lnTo>
                  <a:pt x="96458" y="1289386"/>
                </a:lnTo>
                <a:lnTo>
                  <a:pt x="48375" y="1287581"/>
                </a:lnTo>
                <a:lnTo>
                  <a:pt x="0" y="1286976"/>
                </a:lnTo>
                <a:close/>
              </a:path>
            </a:pathLst>
          </a:custGeom>
          <a:solidFill>
            <a:srgbClr val="C7191C"/>
          </a:solidFill>
        </p:spPr>
        <p:txBody>
          <a:bodyPr wrap="square" lIns="0" tIns="0" rIns="0" bIns="0" rtlCol="0"/>
          <a:lstStyle/>
          <a:p>
            <a:endParaRPr sz="1092" dirty="0">
              <a:solidFill>
                <a:srgbClr val="801620"/>
              </a:solidFill>
            </a:endParaRPr>
          </a:p>
        </p:txBody>
      </p:sp>
      <p:sp>
        <p:nvSpPr>
          <p:cNvPr id="4" name="object 4">
            <a:extLst>
              <a:ext uri="{FF2B5EF4-FFF2-40B4-BE49-F238E27FC236}">
                <a16:creationId xmlns:a16="http://schemas.microsoft.com/office/drawing/2014/main" id="{902307AD-7F5C-902A-F2A6-DD4C52643C0D}"/>
              </a:ext>
            </a:extLst>
          </p:cNvPr>
          <p:cNvSpPr/>
          <p:nvPr userDrawn="1"/>
        </p:nvSpPr>
        <p:spPr>
          <a:xfrm>
            <a:off x="1707864" y="4571679"/>
            <a:ext cx="1156430" cy="1936875"/>
          </a:xfrm>
          <a:custGeom>
            <a:avLst/>
            <a:gdLst/>
            <a:ahLst/>
            <a:cxnLst/>
            <a:rect l="l" t="t" r="r" b="b"/>
            <a:pathLst>
              <a:path w="1906904" h="3194050">
                <a:moveTo>
                  <a:pt x="1906633" y="643488"/>
                </a:moveTo>
                <a:lnTo>
                  <a:pt x="0" y="643488"/>
                </a:lnTo>
                <a:lnTo>
                  <a:pt x="0" y="953321"/>
                </a:lnTo>
                <a:lnTo>
                  <a:pt x="1906633" y="953321"/>
                </a:lnTo>
                <a:lnTo>
                  <a:pt x="1906633" y="643488"/>
                </a:lnTo>
                <a:close/>
              </a:path>
              <a:path w="1906904" h="3194050">
                <a:moveTo>
                  <a:pt x="1906633" y="0"/>
                </a:moveTo>
                <a:lnTo>
                  <a:pt x="0" y="0"/>
                </a:lnTo>
                <a:lnTo>
                  <a:pt x="0" y="309823"/>
                </a:lnTo>
                <a:lnTo>
                  <a:pt x="1906633" y="309823"/>
                </a:lnTo>
                <a:lnTo>
                  <a:pt x="1906633" y="0"/>
                </a:lnTo>
                <a:close/>
              </a:path>
              <a:path w="1906904" h="3194050">
                <a:moveTo>
                  <a:pt x="0" y="1930464"/>
                </a:moveTo>
                <a:lnTo>
                  <a:pt x="0" y="2240298"/>
                </a:lnTo>
                <a:lnTo>
                  <a:pt x="47502" y="2241467"/>
                </a:lnTo>
                <a:lnTo>
                  <a:pt x="94411" y="2244938"/>
                </a:lnTo>
                <a:lnTo>
                  <a:pt x="140670" y="2250655"/>
                </a:lnTo>
                <a:lnTo>
                  <a:pt x="186224" y="2258563"/>
                </a:lnTo>
                <a:lnTo>
                  <a:pt x="231019" y="2268608"/>
                </a:lnTo>
                <a:lnTo>
                  <a:pt x="275000" y="2280734"/>
                </a:lnTo>
                <a:lnTo>
                  <a:pt x="318110" y="2294887"/>
                </a:lnTo>
                <a:lnTo>
                  <a:pt x="360297" y="2311010"/>
                </a:lnTo>
                <a:lnTo>
                  <a:pt x="401503" y="2329049"/>
                </a:lnTo>
                <a:lnTo>
                  <a:pt x="441674" y="2348950"/>
                </a:lnTo>
                <a:lnTo>
                  <a:pt x="480755" y="2370656"/>
                </a:lnTo>
                <a:lnTo>
                  <a:pt x="518692" y="2394113"/>
                </a:lnTo>
                <a:lnTo>
                  <a:pt x="555428" y="2419266"/>
                </a:lnTo>
                <a:lnTo>
                  <a:pt x="590909" y="2446060"/>
                </a:lnTo>
                <a:lnTo>
                  <a:pt x="625080" y="2474439"/>
                </a:lnTo>
                <a:lnTo>
                  <a:pt x="657886" y="2504348"/>
                </a:lnTo>
                <a:lnTo>
                  <a:pt x="689271" y="2535734"/>
                </a:lnTo>
                <a:lnTo>
                  <a:pt x="719180" y="2568539"/>
                </a:lnTo>
                <a:lnTo>
                  <a:pt x="747559" y="2602710"/>
                </a:lnTo>
                <a:lnTo>
                  <a:pt x="774353" y="2638191"/>
                </a:lnTo>
                <a:lnTo>
                  <a:pt x="799506" y="2674927"/>
                </a:lnTo>
                <a:lnTo>
                  <a:pt x="822963" y="2712864"/>
                </a:lnTo>
                <a:lnTo>
                  <a:pt x="844669" y="2751945"/>
                </a:lnTo>
                <a:lnTo>
                  <a:pt x="864570" y="2792116"/>
                </a:lnTo>
                <a:lnTo>
                  <a:pt x="882609" y="2833323"/>
                </a:lnTo>
                <a:lnTo>
                  <a:pt x="898733" y="2875509"/>
                </a:lnTo>
                <a:lnTo>
                  <a:pt x="912885" y="2918619"/>
                </a:lnTo>
                <a:lnTo>
                  <a:pt x="925011" y="2962600"/>
                </a:lnTo>
                <a:lnTo>
                  <a:pt x="935056" y="3007395"/>
                </a:lnTo>
                <a:lnTo>
                  <a:pt x="942964" y="3052949"/>
                </a:lnTo>
                <a:lnTo>
                  <a:pt x="948681" y="3099208"/>
                </a:lnTo>
                <a:lnTo>
                  <a:pt x="952152" y="3146117"/>
                </a:lnTo>
                <a:lnTo>
                  <a:pt x="953321" y="3193620"/>
                </a:lnTo>
                <a:lnTo>
                  <a:pt x="1263155" y="3193620"/>
                </a:lnTo>
                <a:lnTo>
                  <a:pt x="1262241" y="3145239"/>
                </a:lnTo>
                <a:lnTo>
                  <a:pt x="1259507" y="3097161"/>
                </a:lnTo>
                <a:lnTo>
                  <a:pt x="1255030" y="3049875"/>
                </a:lnTo>
                <a:lnTo>
                  <a:pt x="1248798" y="3002957"/>
                </a:lnTo>
                <a:lnTo>
                  <a:pt x="1240859" y="2956593"/>
                </a:lnTo>
                <a:lnTo>
                  <a:pt x="1231247" y="2910815"/>
                </a:lnTo>
                <a:lnTo>
                  <a:pt x="1219994" y="2865657"/>
                </a:lnTo>
                <a:lnTo>
                  <a:pt x="1207133" y="2821151"/>
                </a:lnTo>
                <a:lnTo>
                  <a:pt x="1192697" y="2777330"/>
                </a:lnTo>
                <a:lnTo>
                  <a:pt x="1176718" y="2734228"/>
                </a:lnTo>
                <a:lnTo>
                  <a:pt x="1159231" y="2691877"/>
                </a:lnTo>
                <a:lnTo>
                  <a:pt x="1140268" y="2650310"/>
                </a:lnTo>
                <a:lnTo>
                  <a:pt x="1119861" y="2609560"/>
                </a:lnTo>
                <a:lnTo>
                  <a:pt x="1098045" y="2569660"/>
                </a:lnTo>
                <a:lnTo>
                  <a:pt x="1074851" y="2530644"/>
                </a:lnTo>
                <a:lnTo>
                  <a:pt x="1050312" y="2492543"/>
                </a:lnTo>
                <a:lnTo>
                  <a:pt x="1024462" y="2455391"/>
                </a:lnTo>
                <a:lnTo>
                  <a:pt x="997334" y="2419221"/>
                </a:lnTo>
                <a:lnTo>
                  <a:pt x="968960" y="2384066"/>
                </a:lnTo>
                <a:lnTo>
                  <a:pt x="939374" y="2349958"/>
                </a:lnTo>
                <a:lnTo>
                  <a:pt x="908608" y="2316932"/>
                </a:lnTo>
                <a:lnTo>
                  <a:pt x="876695" y="2285019"/>
                </a:lnTo>
                <a:lnTo>
                  <a:pt x="843669" y="2254252"/>
                </a:lnTo>
                <a:lnTo>
                  <a:pt x="809562" y="2224666"/>
                </a:lnTo>
                <a:lnTo>
                  <a:pt x="774407" y="2196291"/>
                </a:lnTo>
                <a:lnTo>
                  <a:pt x="738237" y="2169163"/>
                </a:lnTo>
                <a:lnTo>
                  <a:pt x="701086" y="2143312"/>
                </a:lnTo>
                <a:lnTo>
                  <a:pt x="662985" y="2118773"/>
                </a:lnTo>
                <a:lnTo>
                  <a:pt x="623968" y="2095579"/>
                </a:lnTo>
                <a:lnTo>
                  <a:pt x="584068" y="2073762"/>
                </a:lnTo>
                <a:lnTo>
                  <a:pt x="543318" y="2053355"/>
                </a:lnTo>
                <a:lnTo>
                  <a:pt x="501751" y="2034391"/>
                </a:lnTo>
                <a:lnTo>
                  <a:pt x="459400" y="2016903"/>
                </a:lnTo>
                <a:lnTo>
                  <a:pt x="416297" y="2000925"/>
                </a:lnTo>
                <a:lnTo>
                  <a:pt x="372476" y="1986488"/>
                </a:lnTo>
                <a:lnTo>
                  <a:pt x="327969" y="1973627"/>
                </a:lnTo>
                <a:lnTo>
                  <a:pt x="282810" y="1962373"/>
                </a:lnTo>
                <a:lnTo>
                  <a:pt x="237032" y="1952761"/>
                </a:lnTo>
                <a:lnTo>
                  <a:pt x="190667" y="1944822"/>
                </a:lnTo>
                <a:lnTo>
                  <a:pt x="143748" y="1938590"/>
                </a:lnTo>
                <a:lnTo>
                  <a:pt x="96308" y="1934098"/>
                </a:lnTo>
                <a:lnTo>
                  <a:pt x="48381" y="1931378"/>
                </a:lnTo>
                <a:lnTo>
                  <a:pt x="0" y="1930464"/>
                </a:lnTo>
                <a:close/>
              </a:path>
              <a:path w="1906904" h="3194050">
                <a:moveTo>
                  <a:pt x="0" y="1286976"/>
                </a:moveTo>
                <a:lnTo>
                  <a:pt x="0" y="1596810"/>
                </a:lnTo>
                <a:lnTo>
                  <a:pt x="47863" y="1597517"/>
                </a:lnTo>
                <a:lnTo>
                  <a:pt x="95381" y="1599624"/>
                </a:lnTo>
                <a:lnTo>
                  <a:pt x="142533" y="1603113"/>
                </a:lnTo>
                <a:lnTo>
                  <a:pt x="189300" y="1607963"/>
                </a:lnTo>
                <a:lnTo>
                  <a:pt x="235661" y="1614153"/>
                </a:lnTo>
                <a:lnTo>
                  <a:pt x="281597" y="1621665"/>
                </a:lnTo>
                <a:lnTo>
                  <a:pt x="327088" y="1630478"/>
                </a:lnTo>
                <a:lnTo>
                  <a:pt x="372113" y="1640573"/>
                </a:lnTo>
                <a:lnTo>
                  <a:pt x="416653" y="1651929"/>
                </a:lnTo>
                <a:lnTo>
                  <a:pt x="460688" y="1664526"/>
                </a:lnTo>
                <a:lnTo>
                  <a:pt x="504199" y="1678345"/>
                </a:lnTo>
                <a:lnTo>
                  <a:pt x="547164" y="1693366"/>
                </a:lnTo>
                <a:lnTo>
                  <a:pt x="589565" y="1709568"/>
                </a:lnTo>
                <a:lnTo>
                  <a:pt x="631381" y="1726933"/>
                </a:lnTo>
                <a:lnTo>
                  <a:pt x="672592" y="1745439"/>
                </a:lnTo>
                <a:lnTo>
                  <a:pt x="713179" y="1765068"/>
                </a:lnTo>
                <a:lnTo>
                  <a:pt x="753122" y="1785799"/>
                </a:lnTo>
                <a:lnTo>
                  <a:pt x="792401" y="1807612"/>
                </a:lnTo>
                <a:lnTo>
                  <a:pt x="830995" y="1830487"/>
                </a:lnTo>
                <a:lnTo>
                  <a:pt x="868885" y="1854405"/>
                </a:lnTo>
                <a:lnTo>
                  <a:pt x="906051" y="1879345"/>
                </a:lnTo>
                <a:lnTo>
                  <a:pt x="942474" y="1905289"/>
                </a:lnTo>
                <a:lnTo>
                  <a:pt x="978132" y="1932214"/>
                </a:lnTo>
                <a:lnTo>
                  <a:pt x="1013007" y="1960103"/>
                </a:lnTo>
                <a:lnTo>
                  <a:pt x="1047079" y="1988935"/>
                </a:lnTo>
                <a:lnTo>
                  <a:pt x="1080326" y="2018689"/>
                </a:lnTo>
                <a:lnTo>
                  <a:pt x="1112731" y="2049347"/>
                </a:lnTo>
                <a:lnTo>
                  <a:pt x="1144272" y="2080888"/>
                </a:lnTo>
                <a:lnTo>
                  <a:pt x="1174930" y="2113293"/>
                </a:lnTo>
                <a:lnTo>
                  <a:pt x="1204684" y="2146540"/>
                </a:lnTo>
                <a:lnTo>
                  <a:pt x="1233516" y="2180612"/>
                </a:lnTo>
                <a:lnTo>
                  <a:pt x="1261405" y="2215487"/>
                </a:lnTo>
                <a:lnTo>
                  <a:pt x="1288331" y="2251145"/>
                </a:lnTo>
                <a:lnTo>
                  <a:pt x="1314274" y="2287568"/>
                </a:lnTo>
                <a:lnTo>
                  <a:pt x="1339214" y="2324734"/>
                </a:lnTo>
                <a:lnTo>
                  <a:pt x="1363132" y="2362624"/>
                </a:lnTo>
                <a:lnTo>
                  <a:pt x="1386007" y="2401218"/>
                </a:lnTo>
                <a:lnTo>
                  <a:pt x="1407820" y="2440497"/>
                </a:lnTo>
                <a:lnTo>
                  <a:pt x="1428551" y="2480440"/>
                </a:lnTo>
                <a:lnTo>
                  <a:pt x="1448180" y="2521027"/>
                </a:lnTo>
                <a:lnTo>
                  <a:pt x="1466686" y="2562238"/>
                </a:lnTo>
                <a:lnTo>
                  <a:pt x="1484051" y="2604054"/>
                </a:lnTo>
                <a:lnTo>
                  <a:pt x="1500253" y="2646455"/>
                </a:lnTo>
                <a:lnTo>
                  <a:pt x="1515274" y="2689420"/>
                </a:lnTo>
                <a:lnTo>
                  <a:pt x="1529093" y="2732931"/>
                </a:lnTo>
                <a:lnTo>
                  <a:pt x="1541783" y="2777330"/>
                </a:lnTo>
                <a:lnTo>
                  <a:pt x="1553046" y="2821506"/>
                </a:lnTo>
                <a:lnTo>
                  <a:pt x="1563141" y="2866531"/>
                </a:lnTo>
                <a:lnTo>
                  <a:pt x="1571954" y="2912022"/>
                </a:lnTo>
                <a:lnTo>
                  <a:pt x="1579466" y="2957958"/>
                </a:lnTo>
                <a:lnTo>
                  <a:pt x="1585656" y="3004319"/>
                </a:lnTo>
                <a:lnTo>
                  <a:pt x="1590506" y="3051086"/>
                </a:lnTo>
                <a:lnTo>
                  <a:pt x="1593915" y="3097161"/>
                </a:lnTo>
                <a:lnTo>
                  <a:pt x="1596108" y="3146117"/>
                </a:lnTo>
                <a:lnTo>
                  <a:pt x="1596810" y="3193620"/>
                </a:lnTo>
                <a:lnTo>
                  <a:pt x="1906643" y="3193620"/>
                </a:lnTo>
                <a:lnTo>
                  <a:pt x="1906038" y="3145239"/>
                </a:lnTo>
                <a:lnTo>
                  <a:pt x="1904233" y="3097161"/>
                </a:lnTo>
                <a:lnTo>
                  <a:pt x="1901241" y="3049385"/>
                </a:lnTo>
                <a:lnTo>
                  <a:pt x="1897078" y="3001931"/>
                </a:lnTo>
                <a:lnTo>
                  <a:pt x="1891758" y="2954812"/>
                </a:lnTo>
                <a:lnTo>
                  <a:pt x="1885295" y="2908042"/>
                </a:lnTo>
                <a:lnTo>
                  <a:pt x="1877704" y="2861638"/>
                </a:lnTo>
                <a:lnTo>
                  <a:pt x="1868998" y="2815612"/>
                </a:lnTo>
                <a:lnTo>
                  <a:pt x="1859194" y="2769979"/>
                </a:lnTo>
                <a:lnTo>
                  <a:pt x="1848304" y="2724755"/>
                </a:lnTo>
                <a:lnTo>
                  <a:pt x="1836343" y="2679952"/>
                </a:lnTo>
                <a:lnTo>
                  <a:pt x="1823326" y="2635586"/>
                </a:lnTo>
                <a:lnTo>
                  <a:pt x="1809268" y="2591670"/>
                </a:lnTo>
                <a:lnTo>
                  <a:pt x="1794181" y="2548221"/>
                </a:lnTo>
                <a:lnTo>
                  <a:pt x="1778082" y="2505250"/>
                </a:lnTo>
                <a:lnTo>
                  <a:pt x="1760984" y="2462774"/>
                </a:lnTo>
                <a:lnTo>
                  <a:pt x="1742902" y="2420807"/>
                </a:lnTo>
                <a:lnTo>
                  <a:pt x="1723850" y="2379363"/>
                </a:lnTo>
                <a:lnTo>
                  <a:pt x="1703843" y="2338456"/>
                </a:lnTo>
                <a:lnTo>
                  <a:pt x="1682895" y="2298101"/>
                </a:lnTo>
                <a:lnTo>
                  <a:pt x="1661020" y="2258312"/>
                </a:lnTo>
                <a:lnTo>
                  <a:pt x="1638233" y="2219104"/>
                </a:lnTo>
                <a:lnTo>
                  <a:pt x="1614548" y="2180490"/>
                </a:lnTo>
                <a:lnTo>
                  <a:pt x="1589980" y="2142487"/>
                </a:lnTo>
                <a:lnTo>
                  <a:pt x="1564543" y="2105107"/>
                </a:lnTo>
                <a:lnTo>
                  <a:pt x="1538251" y="2068366"/>
                </a:lnTo>
                <a:lnTo>
                  <a:pt x="1511119" y="2032277"/>
                </a:lnTo>
                <a:lnTo>
                  <a:pt x="1483162" y="1996855"/>
                </a:lnTo>
                <a:lnTo>
                  <a:pt x="1454393" y="1962115"/>
                </a:lnTo>
                <a:lnTo>
                  <a:pt x="1424828" y="1928071"/>
                </a:lnTo>
                <a:lnTo>
                  <a:pt x="1394480" y="1894737"/>
                </a:lnTo>
                <a:lnTo>
                  <a:pt x="1363364" y="1862129"/>
                </a:lnTo>
                <a:lnTo>
                  <a:pt x="1331495" y="1830259"/>
                </a:lnTo>
                <a:lnTo>
                  <a:pt x="1298886" y="1799143"/>
                </a:lnTo>
                <a:lnTo>
                  <a:pt x="1265552" y="1768795"/>
                </a:lnTo>
                <a:lnTo>
                  <a:pt x="1231508" y="1739229"/>
                </a:lnTo>
                <a:lnTo>
                  <a:pt x="1196768" y="1710460"/>
                </a:lnTo>
                <a:lnTo>
                  <a:pt x="1161347" y="1682503"/>
                </a:lnTo>
                <a:lnTo>
                  <a:pt x="1125258" y="1655371"/>
                </a:lnTo>
                <a:lnTo>
                  <a:pt x="1088517" y="1629079"/>
                </a:lnTo>
                <a:lnTo>
                  <a:pt x="1051137" y="1603642"/>
                </a:lnTo>
                <a:lnTo>
                  <a:pt x="1013133" y="1579074"/>
                </a:lnTo>
                <a:lnTo>
                  <a:pt x="974520" y="1555389"/>
                </a:lnTo>
                <a:lnTo>
                  <a:pt x="935312" y="1532602"/>
                </a:lnTo>
                <a:lnTo>
                  <a:pt x="895523" y="1510726"/>
                </a:lnTo>
                <a:lnTo>
                  <a:pt x="855168" y="1489778"/>
                </a:lnTo>
                <a:lnTo>
                  <a:pt x="814261" y="1469771"/>
                </a:lnTo>
                <a:lnTo>
                  <a:pt x="772816" y="1450718"/>
                </a:lnTo>
                <a:lnTo>
                  <a:pt x="730849" y="1432636"/>
                </a:lnTo>
                <a:lnTo>
                  <a:pt x="688373" y="1415538"/>
                </a:lnTo>
                <a:lnTo>
                  <a:pt x="645403" y="1399439"/>
                </a:lnTo>
                <a:lnTo>
                  <a:pt x="601953" y="1384352"/>
                </a:lnTo>
                <a:lnTo>
                  <a:pt x="558037" y="1370294"/>
                </a:lnTo>
                <a:lnTo>
                  <a:pt x="513671" y="1357277"/>
                </a:lnTo>
                <a:lnTo>
                  <a:pt x="468868" y="1345316"/>
                </a:lnTo>
                <a:lnTo>
                  <a:pt x="423643" y="1334426"/>
                </a:lnTo>
                <a:lnTo>
                  <a:pt x="378010" y="1324621"/>
                </a:lnTo>
                <a:lnTo>
                  <a:pt x="331984" y="1315916"/>
                </a:lnTo>
                <a:lnTo>
                  <a:pt x="285579" y="1308324"/>
                </a:lnTo>
                <a:lnTo>
                  <a:pt x="238810" y="1301861"/>
                </a:lnTo>
                <a:lnTo>
                  <a:pt x="191690" y="1296541"/>
                </a:lnTo>
                <a:lnTo>
                  <a:pt x="144235" y="1292378"/>
                </a:lnTo>
                <a:lnTo>
                  <a:pt x="96458" y="1289386"/>
                </a:lnTo>
                <a:lnTo>
                  <a:pt x="48375" y="1287581"/>
                </a:lnTo>
                <a:lnTo>
                  <a:pt x="0" y="1286976"/>
                </a:lnTo>
                <a:close/>
              </a:path>
            </a:pathLst>
          </a:custGeom>
          <a:solidFill>
            <a:srgbClr val="C7191C"/>
          </a:solidFill>
        </p:spPr>
        <p:txBody>
          <a:bodyPr wrap="square" lIns="0" tIns="0" rIns="0" bIns="0" rtlCol="0"/>
          <a:lstStyle/>
          <a:p>
            <a:endParaRPr sz="1092" dirty="0">
              <a:solidFill>
                <a:srgbClr val="801620"/>
              </a:solidFill>
            </a:endParaRPr>
          </a:p>
        </p:txBody>
      </p:sp>
      <p:sp>
        <p:nvSpPr>
          <p:cNvPr id="6" name="object 5">
            <a:extLst>
              <a:ext uri="{FF2B5EF4-FFF2-40B4-BE49-F238E27FC236}">
                <a16:creationId xmlns:a16="http://schemas.microsoft.com/office/drawing/2014/main" id="{01F772FD-B556-BFF4-3782-72F43C764409}"/>
              </a:ext>
            </a:extLst>
          </p:cNvPr>
          <p:cNvSpPr/>
          <p:nvPr userDrawn="1"/>
        </p:nvSpPr>
        <p:spPr>
          <a:xfrm>
            <a:off x="10686480" y="349221"/>
            <a:ext cx="1156430" cy="1936875"/>
          </a:xfrm>
          <a:custGeom>
            <a:avLst/>
            <a:gdLst/>
            <a:ahLst/>
            <a:cxnLst/>
            <a:rect l="l" t="t" r="r" b="b"/>
            <a:pathLst>
              <a:path w="1906905" h="3194050">
                <a:moveTo>
                  <a:pt x="1906643" y="1286986"/>
                </a:moveTo>
                <a:lnTo>
                  <a:pt x="1858268" y="1287592"/>
                </a:lnTo>
                <a:lnTo>
                  <a:pt x="1810185" y="1289397"/>
                </a:lnTo>
                <a:lnTo>
                  <a:pt x="1762409" y="1292388"/>
                </a:lnTo>
                <a:lnTo>
                  <a:pt x="1714954" y="1296551"/>
                </a:lnTo>
                <a:lnTo>
                  <a:pt x="1667835" y="1301872"/>
                </a:lnTo>
                <a:lnTo>
                  <a:pt x="1621066" y="1308335"/>
                </a:lnTo>
                <a:lnTo>
                  <a:pt x="1574661" y="1315926"/>
                </a:lnTo>
                <a:lnTo>
                  <a:pt x="1528635" y="1324631"/>
                </a:lnTo>
                <a:lnTo>
                  <a:pt x="1483003" y="1334436"/>
                </a:lnTo>
                <a:lnTo>
                  <a:pt x="1437778" y="1345326"/>
                </a:lnTo>
                <a:lnTo>
                  <a:pt x="1392975" y="1357287"/>
                </a:lnTo>
                <a:lnTo>
                  <a:pt x="1348609" y="1370304"/>
                </a:lnTo>
                <a:lnTo>
                  <a:pt x="1304694" y="1384363"/>
                </a:lnTo>
                <a:lnTo>
                  <a:pt x="1261244" y="1399449"/>
                </a:lnTo>
                <a:lnTo>
                  <a:pt x="1218274" y="1415549"/>
                </a:lnTo>
                <a:lnTo>
                  <a:pt x="1175798" y="1432647"/>
                </a:lnTo>
                <a:lnTo>
                  <a:pt x="1133831" y="1450729"/>
                </a:lnTo>
                <a:lnTo>
                  <a:pt x="1092386" y="1469781"/>
                </a:lnTo>
                <a:lnTo>
                  <a:pt x="1051479" y="1489788"/>
                </a:lnTo>
                <a:lnTo>
                  <a:pt x="1011124" y="1510737"/>
                </a:lnTo>
                <a:lnTo>
                  <a:pt x="971335" y="1532612"/>
                </a:lnTo>
                <a:lnTo>
                  <a:pt x="932127" y="1555399"/>
                </a:lnTo>
                <a:lnTo>
                  <a:pt x="893514" y="1579084"/>
                </a:lnTo>
                <a:lnTo>
                  <a:pt x="855510" y="1603652"/>
                </a:lnTo>
                <a:lnTo>
                  <a:pt x="818131" y="1629090"/>
                </a:lnTo>
                <a:lnTo>
                  <a:pt x="781389" y="1655381"/>
                </a:lnTo>
                <a:lnTo>
                  <a:pt x="745300" y="1682513"/>
                </a:lnTo>
                <a:lnTo>
                  <a:pt x="709879" y="1710471"/>
                </a:lnTo>
                <a:lnTo>
                  <a:pt x="675139" y="1739239"/>
                </a:lnTo>
                <a:lnTo>
                  <a:pt x="641095" y="1768805"/>
                </a:lnTo>
                <a:lnTo>
                  <a:pt x="607761" y="1799153"/>
                </a:lnTo>
                <a:lnTo>
                  <a:pt x="575152" y="1830269"/>
                </a:lnTo>
                <a:lnTo>
                  <a:pt x="543282" y="1862139"/>
                </a:lnTo>
                <a:lnTo>
                  <a:pt x="512166" y="1894748"/>
                </a:lnTo>
                <a:lnTo>
                  <a:pt x="481818" y="1928082"/>
                </a:lnTo>
                <a:lnTo>
                  <a:pt x="452252" y="1962126"/>
                </a:lnTo>
                <a:lnTo>
                  <a:pt x="423484" y="1996866"/>
                </a:lnTo>
                <a:lnTo>
                  <a:pt x="395526" y="2032287"/>
                </a:lnTo>
                <a:lnTo>
                  <a:pt x="368394" y="2068376"/>
                </a:lnTo>
                <a:lnTo>
                  <a:pt x="342103" y="2105118"/>
                </a:lnTo>
                <a:lnTo>
                  <a:pt x="316665" y="2142497"/>
                </a:lnTo>
                <a:lnTo>
                  <a:pt x="292023" y="2180622"/>
                </a:lnTo>
                <a:lnTo>
                  <a:pt x="268412" y="2219114"/>
                </a:lnTo>
                <a:lnTo>
                  <a:pt x="245625" y="2258322"/>
                </a:lnTo>
                <a:lnTo>
                  <a:pt x="223750" y="2298111"/>
                </a:lnTo>
                <a:lnTo>
                  <a:pt x="202801" y="2338466"/>
                </a:lnTo>
                <a:lnTo>
                  <a:pt x="182794" y="2379373"/>
                </a:lnTo>
                <a:lnTo>
                  <a:pt x="163742" y="2420818"/>
                </a:lnTo>
                <a:lnTo>
                  <a:pt x="145660" y="2462785"/>
                </a:lnTo>
                <a:lnTo>
                  <a:pt x="128562" y="2505261"/>
                </a:lnTo>
                <a:lnTo>
                  <a:pt x="112462" y="2548231"/>
                </a:lnTo>
                <a:lnTo>
                  <a:pt x="97376" y="2591681"/>
                </a:lnTo>
                <a:lnTo>
                  <a:pt x="83317" y="2635596"/>
                </a:lnTo>
                <a:lnTo>
                  <a:pt x="70300" y="2679962"/>
                </a:lnTo>
                <a:lnTo>
                  <a:pt x="58339" y="2724765"/>
                </a:lnTo>
                <a:lnTo>
                  <a:pt x="47449" y="2769990"/>
                </a:lnTo>
                <a:lnTo>
                  <a:pt x="37644" y="2815622"/>
                </a:lnTo>
                <a:lnTo>
                  <a:pt x="28939" y="2861648"/>
                </a:lnTo>
                <a:lnTo>
                  <a:pt x="21348" y="2908053"/>
                </a:lnTo>
                <a:lnTo>
                  <a:pt x="14885" y="2954822"/>
                </a:lnTo>
                <a:lnTo>
                  <a:pt x="9564" y="3001941"/>
                </a:lnTo>
                <a:lnTo>
                  <a:pt x="5401" y="3049396"/>
                </a:lnTo>
                <a:lnTo>
                  <a:pt x="2410" y="3097172"/>
                </a:lnTo>
                <a:lnTo>
                  <a:pt x="605" y="3145250"/>
                </a:lnTo>
                <a:lnTo>
                  <a:pt x="0" y="3193630"/>
                </a:lnTo>
                <a:lnTo>
                  <a:pt x="309833" y="3193630"/>
                </a:lnTo>
                <a:lnTo>
                  <a:pt x="310535" y="3146127"/>
                </a:lnTo>
                <a:lnTo>
                  <a:pt x="312605" y="3099219"/>
                </a:lnTo>
                <a:lnTo>
                  <a:pt x="316136" y="3051096"/>
                </a:lnTo>
                <a:lnTo>
                  <a:pt x="320986" y="3004329"/>
                </a:lnTo>
                <a:lnTo>
                  <a:pt x="327177" y="2957968"/>
                </a:lnTo>
                <a:lnTo>
                  <a:pt x="334689" y="2912032"/>
                </a:lnTo>
                <a:lnTo>
                  <a:pt x="343502" y="2866542"/>
                </a:lnTo>
                <a:lnTo>
                  <a:pt x="353687" y="2821162"/>
                </a:lnTo>
                <a:lnTo>
                  <a:pt x="364952" y="2776976"/>
                </a:lnTo>
                <a:lnTo>
                  <a:pt x="377549" y="2732941"/>
                </a:lnTo>
                <a:lnTo>
                  <a:pt x="391369" y="2689431"/>
                </a:lnTo>
                <a:lnTo>
                  <a:pt x="406389" y="2646465"/>
                </a:lnTo>
                <a:lnTo>
                  <a:pt x="422592" y="2604065"/>
                </a:lnTo>
                <a:lnTo>
                  <a:pt x="439956" y="2562249"/>
                </a:lnTo>
                <a:lnTo>
                  <a:pt x="458463" y="2521037"/>
                </a:lnTo>
                <a:lnTo>
                  <a:pt x="478091" y="2480450"/>
                </a:lnTo>
                <a:lnTo>
                  <a:pt x="498822" y="2440507"/>
                </a:lnTo>
                <a:lnTo>
                  <a:pt x="520635" y="2401229"/>
                </a:lnTo>
                <a:lnTo>
                  <a:pt x="543511" y="2362635"/>
                </a:lnTo>
                <a:lnTo>
                  <a:pt x="567428" y="2324744"/>
                </a:lnTo>
                <a:lnTo>
                  <a:pt x="592369" y="2287578"/>
                </a:lnTo>
                <a:lnTo>
                  <a:pt x="618312" y="2251156"/>
                </a:lnTo>
                <a:lnTo>
                  <a:pt x="645238" y="2215497"/>
                </a:lnTo>
                <a:lnTo>
                  <a:pt x="673229" y="2180501"/>
                </a:lnTo>
                <a:lnTo>
                  <a:pt x="701958" y="2146551"/>
                </a:lnTo>
                <a:lnTo>
                  <a:pt x="731713" y="2113303"/>
                </a:lnTo>
                <a:lnTo>
                  <a:pt x="762371" y="2080899"/>
                </a:lnTo>
                <a:lnTo>
                  <a:pt x="793912" y="2049358"/>
                </a:lnTo>
                <a:lnTo>
                  <a:pt x="826316" y="2018700"/>
                </a:lnTo>
                <a:lnTo>
                  <a:pt x="859564" y="1988945"/>
                </a:lnTo>
                <a:lnTo>
                  <a:pt x="893635" y="1960114"/>
                </a:lnTo>
                <a:lnTo>
                  <a:pt x="928510" y="1932225"/>
                </a:lnTo>
                <a:lnTo>
                  <a:pt x="964169" y="1905299"/>
                </a:lnTo>
                <a:lnTo>
                  <a:pt x="1000591" y="1879356"/>
                </a:lnTo>
                <a:lnTo>
                  <a:pt x="1037757" y="1854415"/>
                </a:lnTo>
                <a:lnTo>
                  <a:pt x="1075648" y="1830498"/>
                </a:lnTo>
                <a:lnTo>
                  <a:pt x="1114242" y="1807622"/>
                </a:lnTo>
                <a:lnTo>
                  <a:pt x="1153520" y="1785809"/>
                </a:lnTo>
                <a:lnTo>
                  <a:pt x="1193463" y="1765078"/>
                </a:lnTo>
                <a:lnTo>
                  <a:pt x="1234050" y="1745450"/>
                </a:lnTo>
                <a:lnTo>
                  <a:pt x="1275262" y="1726943"/>
                </a:lnTo>
                <a:lnTo>
                  <a:pt x="1317078" y="1709579"/>
                </a:lnTo>
                <a:lnTo>
                  <a:pt x="1359478" y="1693376"/>
                </a:lnTo>
                <a:lnTo>
                  <a:pt x="1402444" y="1678356"/>
                </a:lnTo>
                <a:lnTo>
                  <a:pt x="1445954" y="1664536"/>
                </a:lnTo>
                <a:lnTo>
                  <a:pt x="1489989" y="1651939"/>
                </a:lnTo>
                <a:lnTo>
                  <a:pt x="1534530" y="1640583"/>
                </a:lnTo>
                <a:lnTo>
                  <a:pt x="1579555" y="1630489"/>
                </a:lnTo>
                <a:lnTo>
                  <a:pt x="1625045" y="1621676"/>
                </a:lnTo>
                <a:lnTo>
                  <a:pt x="1670981" y="1614164"/>
                </a:lnTo>
                <a:lnTo>
                  <a:pt x="1717342" y="1607973"/>
                </a:lnTo>
                <a:lnTo>
                  <a:pt x="1764109" y="1603123"/>
                </a:lnTo>
                <a:lnTo>
                  <a:pt x="1811261" y="1599635"/>
                </a:lnTo>
                <a:lnTo>
                  <a:pt x="1858779" y="1597527"/>
                </a:lnTo>
                <a:lnTo>
                  <a:pt x="1906643" y="1596820"/>
                </a:lnTo>
                <a:lnTo>
                  <a:pt x="1906643" y="1286986"/>
                </a:lnTo>
                <a:close/>
              </a:path>
              <a:path w="1906905" h="3194050">
                <a:moveTo>
                  <a:pt x="1906643" y="1930475"/>
                </a:moveTo>
                <a:lnTo>
                  <a:pt x="1858261" y="1931389"/>
                </a:lnTo>
                <a:lnTo>
                  <a:pt x="1810334" y="1934108"/>
                </a:lnTo>
                <a:lnTo>
                  <a:pt x="1762895" y="1938600"/>
                </a:lnTo>
                <a:lnTo>
                  <a:pt x="1715976" y="1944832"/>
                </a:lnTo>
                <a:lnTo>
                  <a:pt x="1669611" y="1952771"/>
                </a:lnTo>
                <a:lnTo>
                  <a:pt x="1623832" y="1962384"/>
                </a:lnTo>
                <a:lnTo>
                  <a:pt x="1578673" y="1973637"/>
                </a:lnTo>
                <a:lnTo>
                  <a:pt x="1534167" y="1986499"/>
                </a:lnTo>
                <a:lnTo>
                  <a:pt x="1490346" y="2000935"/>
                </a:lnTo>
                <a:lnTo>
                  <a:pt x="1447243" y="2016914"/>
                </a:lnTo>
                <a:lnTo>
                  <a:pt x="1404892" y="2034401"/>
                </a:lnTo>
                <a:lnTo>
                  <a:pt x="1363324" y="2053365"/>
                </a:lnTo>
                <a:lnTo>
                  <a:pt x="1322574" y="2073772"/>
                </a:lnTo>
                <a:lnTo>
                  <a:pt x="1282674" y="2095589"/>
                </a:lnTo>
                <a:lnTo>
                  <a:pt x="1243658" y="2118784"/>
                </a:lnTo>
                <a:lnTo>
                  <a:pt x="1205557" y="2143323"/>
                </a:lnTo>
                <a:lnTo>
                  <a:pt x="1168405" y="2169173"/>
                </a:lnTo>
                <a:lnTo>
                  <a:pt x="1132235" y="2196302"/>
                </a:lnTo>
                <a:lnTo>
                  <a:pt x="1097081" y="2224676"/>
                </a:lnTo>
                <a:lnTo>
                  <a:pt x="1062973" y="2254263"/>
                </a:lnTo>
                <a:lnTo>
                  <a:pt x="1029947" y="2285029"/>
                </a:lnTo>
                <a:lnTo>
                  <a:pt x="998034" y="2316942"/>
                </a:lnTo>
                <a:lnTo>
                  <a:pt x="967269" y="2349969"/>
                </a:lnTo>
                <a:lnTo>
                  <a:pt x="937682" y="2384076"/>
                </a:lnTo>
                <a:lnTo>
                  <a:pt x="909275" y="2419276"/>
                </a:lnTo>
                <a:lnTo>
                  <a:pt x="882180" y="2455401"/>
                </a:lnTo>
                <a:lnTo>
                  <a:pt x="856330" y="2492553"/>
                </a:lnTo>
                <a:lnTo>
                  <a:pt x="831792" y="2530654"/>
                </a:lnTo>
                <a:lnTo>
                  <a:pt x="808598" y="2569671"/>
                </a:lnTo>
                <a:lnTo>
                  <a:pt x="786781" y="2609571"/>
                </a:lnTo>
                <a:lnTo>
                  <a:pt x="766375" y="2650320"/>
                </a:lnTo>
                <a:lnTo>
                  <a:pt x="747411" y="2691887"/>
                </a:lnTo>
                <a:lnTo>
                  <a:pt x="729924" y="2734239"/>
                </a:lnTo>
                <a:lnTo>
                  <a:pt x="713946" y="2777341"/>
                </a:lnTo>
                <a:lnTo>
                  <a:pt x="699510" y="2821162"/>
                </a:lnTo>
                <a:lnTo>
                  <a:pt x="686649" y="2865668"/>
                </a:lnTo>
                <a:lnTo>
                  <a:pt x="675396" y="2910826"/>
                </a:lnTo>
                <a:lnTo>
                  <a:pt x="665783" y="2956604"/>
                </a:lnTo>
                <a:lnTo>
                  <a:pt x="657845" y="3002968"/>
                </a:lnTo>
                <a:lnTo>
                  <a:pt x="651613" y="3049885"/>
                </a:lnTo>
                <a:lnTo>
                  <a:pt x="647135" y="3097172"/>
                </a:lnTo>
                <a:lnTo>
                  <a:pt x="644402" y="3145250"/>
                </a:lnTo>
                <a:lnTo>
                  <a:pt x="643488" y="3193630"/>
                </a:lnTo>
                <a:lnTo>
                  <a:pt x="953321" y="3193630"/>
                </a:lnTo>
                <a:lnTo>
                  <a:pt x="954490" y="3146127"/>
                </a:lnTo>
                <a:lnTo>
                  <a:pt x="957961" y="3099219"/>
                </a:lnTo>
                <a:lnTo>
                  <a:pt x="963678" y="3052960"/>
                </a:lnTo>
                <a:lnTo>
                  <a:pt x="971587" y="3007405"/>
                </a:lnTo>
                <a:lnTo>
                  <a:pt x="981632" y="2962610"/>
                </a:lnTo>
                <a:lnTo>
                  <a:pt x="993758" y="2918630"/>
                </a:lnTo>
                <a:lnTo>
                  <a:pt x="1007910" y="2875519"/>
                </a:lnTo>
                <a:lnTo>
                  <a:pt x="1024033" y="2833333"/>
                </a:lnTo>
                <a:lnTo>
                  <a:pt x="1042073" y="2792127"/>
                </a:lnTo>
                <a:lnTo>
                  <a:pt x="1061973" y="2751955"/>
                </a:lnTo>
                <a:lnTo>
                  <a:pt x="1083680" y="2712874"/>
                </a:lnTo>
                <a:lnTo>
                  <a:pt x="1107137" y="2674938"/>
                </a:lnTo>
                <a:lnTo>
                  <a:pt x="1132289" y="2638201"/>
                </a:lnTo>
                <a:lnTo>
                  <a:pt x="1159083" y="2602720"/>
                </a:lnTo>
                <a:lnTo>
                  <a:pt x="1187462" y="2568550"/>
                </a:lnTo>
                <a:lnTo>
                  <a:pt x="1217372" y="2535744"/>
                </a:lnTo>
                <a:lnTo>
                  <a:pt x="1248757" y="2504359"/>
                </a:lnTo>
                <a:lnTo>
                  <a:pt x="1281563" y="2474449"/>
                </a:lnTo>
                <a:lnTo>
                  <a:pt x="1315733" y="2446070"/>
                </a:lnTo>
                <a:lnTo>
                  <a:pt x="1351280" y="2419231"/>
                </a:lnTo>
                <a:lnTo>
                  <a:pt x="1387951" y="2394124"/>
                </a:lnTo>
                <a:lnTo>
                  <a:pt x="1425887" y="2370667"/>
                </a:lnTo>
                <a:lnTo>
                  <a:pt x="1464968" y="2348960"/>
                </a:lnTo>
                <a:lnTo>
                  <a:pt x="1505140" y="2329060"/>
                </a:lnTo>
                <a:lnTo>
                  <a:pt x="1546346" y="2311020"/>
                </a:lnTo>
                <a:lnTo>
                  <a:pt x="1588532" y="2294897"/>
                </a:lnTo>
                <a:lnTo>
                  <a:pt x="1631643" y="2280745"/>
                </a:lnTo>
                <a:lnTo>
                  <a:pt x="1675623" y="2268619"/>
                </a:lnTo>
                <a:lnTo>
                  <a:pt x="1720418" y="2258574"/>
                </a:lnTo>
                <a:lnTo>
                  <a:pt x="1765973" y="2250665"/>
                </a:lnTo>
                <a:lnTo>
                  <a:pt x="1812232" y="2244948"/>
                </a:lnTo>
                <a:lnTo>
                  <a:pt x="1859140" y="2241477"/>
                </a:lnTo>
                <a:lnTo>
                  <a:pt x="1906643" y="2240308"/>
                </a:lnTo>
                <a:lnTo>
                  <a:pt x="1906643" y="1930475"/>
                </a:lnTo>
                <a:close/>
              </a:path>
              <a:path w="1906905" h="3194050">
                <a:moveTo>
                  <a:pt x="1906633" y="643498"/>
                </a:moveTo>
                <a:lnTo>
                  <a:pt x="0" y="643498"/>
                </a:lnTo>
                <a:lnTo>
                  <a:pt x="0" y="953332"/>
                </a:lnTo>
                <a:lnTo>
                  <a:pt x="1906633" y="953332"/>
                </a:lnTo>
                <a:lnTo>
                  <a:pt x="1906633" y="643498"/>
                </a:lnTo>
                <a:close/>
              </a:path>
              <a:path w="1906905" h="3194050">
                <a:moveTo>
                  <a:pt x="1906633" y="0"/>
                </a:moveTo>
                <a:lnTo>
                  <a:pt x="0" y="0"/>
                </a:lnTo>
                <a:lnTo>
                  <a:pt x="0" y="309833"/>
                </a:lnTo>
                <a:lnTo>
                  <a:pt x="1906633" y="309833"/>
                </a:lnTo>
                <a:lnTo>
                  <a:pt x="1906633" y="0"/>
                </a:lnTo>
                <a:close/>
              </a:path>
            </a:pathLst>
          </a:custGeom>
          <a:solidFill>
            <a:srgbClr val="C7191C"/>
          </a:solidFill>
        </p:spPr>
        <p:txBody>
          <a:bodyPr wrap="square" lIns="0" tIns="0" rIns="0" bIns="0" rtlCol="0"/>
          <a:lstStyle/>
          <a:p>
            <a:endParaRPr sz="1092" dirty="0">
              <a:solidFill>
                <a:srgbClr val="801620"/>
              </a:solidFill>
            </a:endParaRPr>
          </a:p>
        </p:txBody>
      </p:sp>
    </p:spTree>
    <p:extLst>
      <p:ext uri="{BB962C8B-B14F-4D97-AF65-F5344CB8AC3E}">
        <p14:creationId xmlns:p14="http://schemas.microsoft.com/office/powerpoint/2010/main" val="275684734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86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7191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4598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hf sldNum="0"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44.emf"/><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46.emf"/><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5CED00-795E-AD82-E905-9D78831156D9}"/>
              </a:ext>
            </a:extLst>
          </p:cNvPr>
          <p:cNvSpPr>
            <a:spLocks noGrp="1"/>
          </p:cNvSpPr>
          <p:nvPr>
            <p:ph type="body" sz="quarter" idx="13"/>
          </p:nvPr>
        </p:nvSpPr>
        <p:spPr>
          <a:xfrm>
            <a:off x="320032" y="3098800"/>
            <a:ext cx="4415591" cy="2498939"/>
          </a:xfrm>
        </p:spPr>
        <p:txBody>
          <a:bodyPr>
            <a:normAutofit/>
          </a:bodyPr>
          <a:lstStyle/>
          <a:p>
            <a:pPr>
              <a:spcAft>
                <a:spcPts val="364"/>
              </a:spcAft>
            </a:pPr>
            <a:r>
              <a:rPr lang="en-US" dirty="0"/>
              <a:t>Christchurch </a:t>
            </a:r>
            <a:r>
              <a:rPr lang="en-US"/>
              <a:t>Cruise Tourism</a:t>
            </a:r>
            <a:endParaRPr lang="en-US" dirty="0"/>
          </a:p>
          <a:p>
            <a:pPr>
              <a:spcAft>
                <a:spcPts val="364"/>
              </a:spcAft>
            </a:pPr>
            <a:r>
              <a:rPr lang="en-US" sz="2668" dirty="0"/>
              <a:t>Navigating the choppy waters of social </a:t>
            </a:r>
            <a:r>
              <a:rPr lang="en-US" sz="2668" dirty="0" err="1"/>
              <a:t>licence</a:t>
            </a:r>
            <a:endParaRPr lang="en-US" dirty="0"/>
          </a:p>
        </p:txBody>
      </p:sp>
      <p:sp>
        <p:nvSpPr>
          <p:cNvPr id="13" name="Text Placeholder 12">
            <a:extLst>
              <a:ext uri="{FF2B5EF4-FFF2-40B4-BE49-F238E27FC236}">
                <a16:creationId xmlns:a16="http://schemas.microsoft.com/office/drawing/2014/main" id="{22F08C04-1C69-CA2C-4741-0672D99385C8}"/>
              </a:ext>
            </a:extLst>
          </p:cNvPr>
          <p:cNvSpPr>
            <a:spLocks noGrp="1"/>
          </p:cNvSpPr>
          <p:nvPr>
            <p:ph type="body" sz="quarter" idx="12"/>
          </p:nvPr>
        </p:nvSpPr>
        <p:spPr>
          <a:xfrm>
            <a:off x="334211" y="5874280"/>
            <a:ext cx="4052054" cy="600701"/>
          </a:xfrm>
        </p:spPr>
        <p:txBody>
          <a:bodyPr/>
          <a:lstStyle/>
          <a:p>
            <a:r>
              <a:rPr lang="mi-NZ" dirty="0"/>
              <a:t>P</a:t>
            </a:r>
            <a:r>
              <a:rPr lang="en-NZ" dirty="0" err="1"/>
              <a:t>atrick</a:t>
            </a:r>
            <a:r>
              <a:rPr lang="en-NZ" dirty="0"/>
              <a:t> O’Sullivan</a:t>
            </a:r>
          </a:p>
        </p:txBody>
      </p:sp>
      <p:pic>
        <p:nvPicPr>
          <p:cNvPr id="1026" name="Picture 2">
            <a:extLst>
              <a:ext uri="{FF2B5EF4-FFF2-40B4-BE49-F238E27FC236}">
                <a16:creationId xmlns:a16="http://schemas.microsoft.com/office/drawing/2014/main" id="{CD129A5E-2EC4-C5F8-27EC-1971B65F6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6" r="6027"/>
          <a:stretch/>
        </p:blipFill>
        <p:spPr bwMode="auto">
          <a:xfrm>
            <a:off x="6132094" y="662703"/>
            <a:ext cx="5708877" cy="402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200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Passenger Survey</a:t>
            </a:r>
          </a:p>
        </p:txBody>
      </p:sp>
      <p:pic>
        <p:nvPicPr>
          <p:cNvPr id="5" name="Picture 4">
            <a:extLst>
              <a:ext uri="{FF2B5EF4-FFF2-40B4-BE49-F238E27FC236}">
                <a16:creationId xmlns:a16="http://schemas.microsoft.com/office/drawing/2014/main" id="{B45A8BB7-0C29-A774-0226-56F73BA4A94D}"/>
              </a:ext>
            </a:extLst>
          </p:cNvPr>
          <p:cNvPicPr>
            <a:picLocks noChangeAspect="1"/>
          </p:cNvPicPr>
          <p:nvPr/>
        </p:nvPicPr>
        <p:blipFill>
          <a:blip r:embed="rId4"/>
          <a:stretch>
            <a:fillRect/>
          </a:stretch>
        </p:blipFill>
        <p:spPr>
          <a:xfrm>
            <a:off x="2270499" y="1525725"/>
            <a:ext cx="6996267" cy="4001756"/>
          </a:xfrm>
          <a:prstGeom prst="rect">
            <a:avLst/>
          </a:prstGeom>
        </p:spPr>
      </p:pic>
      <p:sp>
        <p:nvSpPr>
          <p:cNvPr id="6" name="Title 1">
            <a:extLst>
              <a:ext uri="{FF2B5EF4-FFF2-40B4-BE49-F238E27FC236}">
                <a16:creationId xmlns:a16="http://schemas.microsoft.com/office/drawing/2014/main" id="{1534D3FA-E0D0-F114-18B2-D31C7D9A443A}"/>
              </a:ext>
            </a:extLst>
          </p:cNvPr>
          <p:cNvSpPr txBox="1">
            <a:spLocks/>
          </p:cNvSpPr>
          <p:nvPr/>
        </p:nvSpPr>
        <p:spPr>
          <a:xfrm>
            <a:off x="2270498" y="1116519"/>
            <a:ext cx="6996267"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Likelihood that cruise visitor would consider returning to Christchurch</a:t>
            </a:r>
          </a:p>
        </p:txBody>
      </p:sp>
    </p:spTree>
    <p:extLst>
      <p:ext uri="{BB962C8B-B14F-4D97-AF65-F5344CB8AC3E}">
        <p14:creationId xmlns:p14="http://schemas.microsoft.com/office/powerpoint/2010/main" val="390651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Business Survey</a:t>
            </a:r>
          </a:p>
        </p:txBody>
      </p:sp>
      <p:sp>
        <p:nvSpPr>
          <p:cNvPr id="6" name="Title 1">
            <a:extLst>
              <a:ext uri="{FF2B5EF4-FFF2-40B4-BE49-F238E27FC236}">
                <a16:creationId xmlns:a16="http://schemas.microsoft.com/office/drawing/2014/main" id="{1534D3FA-E0D0-F114-18B2-D31C7D9A443A}"/>
              </a:ext>
            </a:extLst>
          </p:cNvPr>
          <p:cNvSpPr txBox="1">
            <a:spLocks/>
          </p:cNvSpPr>
          <p:nvPr/>
        </p:nvSpPr>
        <p:spPr>
          <a:xfrm>
            <a:off x="6457275" y="1297519"/>
            <a:ext cx="44830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Cruise tourism overall impact on the local region</a:t>
            </a:r>
          </a:p>
        </p:txBody>
      </p:sp>
      <p:sp>
        <p:nvSpPr>
          <p:cNvPr id="11" name="Title 1">
            <a:extLst>
              <a:ext uri="{FF2B5EF4-FFF2-40B4-BE49-F238E27FC236}">
                <a16:creationId xmlns:a16="http://schemas.microsoft.com/office/drawing/2014/main" id="{98F83BC3-49D5-3181-BE34-C084225F4832}"/>
              </a:ext>
            </a:extLst>
          </p:cNvPr>
          <p:cNvSpPr txBox="1">
            <a:spLocks/>
          </p:cNvSpPr>
          <p:nvPr/>
        </p:nvSpPr>
        <p:spPr>
          <a:xfrm>
            <a:off x="971939" y="1297519"/>
            <a:ext cx="44830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Cruise tourism impact on business revenue</a:t>
            </a:r>
          </a:p>
          <a:p>
            <a:pPr algn="ctr"/>
            <a:endParaRPr lang="en-US" sz="1600" b="1" dirty="0">
              <a:solidFill>
                <a:srgbClr val="C7191C"/>
              </a:solidFill>
              <a:latin typeface="Universal Sans Display 500"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4FFB0BD1-D27B-F919-ECFE-0B71CB04F2B3}"/>
              </a:ext>
            </a:extLst>
          </p:cNvPr>
          <p:cNvSpPr txBox="1"/>
          <p:nvPr/>
        </p:nvSpPr>
        <p:spPr>
          <a:xfrm>
            <a:off x="6511816" y="4520366"/>
            <a:ext cx="4428509" cy="1048492"/>
          </a:xfrm>
          <a:prstGeom prst="rect">
            <a:avLst/>
          </a:prstGeom>
          <a:noFill/>
        </p:spPr>
        <p:txBody>
          <a:bodyPr wrap="square">
            <a:spAutoFit/>
          </a:bodyPr>
          <a:lstStyle/>
          <a:p>
            <a:pPr marL="277200" lvl="1" fontAlgn="ctr">
              <a:lnSpc>
                <a:spcPct val="107000"/>
              </a:lnSpc>
              <a:spcBef>
                <a:spcPts val="0"/>
              </a:spcBef>
              <a:spcAft>
                <a:spcPts val="800"/>
              </a:spcAft>
            </a:pPr>
            <a:r>
              <a:rPr lang="mi-NZ" sz="1050" b="1" kern="100" dirty="0">
                <a:latin typeface="Calibri" panose="020F0502020204030204" pitchFamily="34" charset="0"/>
                <a:cs typeface="Times New Roman" panose="02020603050405020304" pitchFamily="18" charset="0"/>
              </a:rPr>
              <a:t>18% of businesses view cruise tourism as having a negative or extremely negitive impact, with the key reasons being:</a:t>
            </a:r>
          </a:p>
          <a:p>
            <a:pPr marL="1020151" lvl="2" indent="-285750" fontAlgn="ctr">
              <a:buFont typeface="Arial" panose="020B0604020202020204" pitchFamily="34" charset="0"/>
              <a:buChar char="•"/>
            </a:pPr>
            <a:r>
              <a:rPr lang="mi-NZ" sz="1100" dirty="0">
                <a:effectLst/>
                <a:latin typeface="Calibri" panose="020F0502020204030204" pitchFamily="34" charset="0"/>
              </a:rPr>
              <a:t>"Crowds out local customers"</a:t>
            </a:r>
          </a:p>
          <a:p>
            <a:pPr marL="1020151" lvl="2" indent="-285750" fontAlgn="ctr">
              <a:buFont typeface="Arial" panose="020B0604020202020204" pitchFamily="34" charset="0"/>
              <a:buChar char="•"/>
            </a:pPr>
            <a:r>
              <a:rPr lang="mi-NZ" sz="1100" dirty="0">
                <a:effectLst/>
                <a:latin typeface="Calibri" panose="020F0502020204030204" pitchFamily="34" charset="0"/>
              </a:rPr>
              <a:t>"Damages the environment"</a:t>
            </a:r>
          </a:p>
          <a:p>
            <a:pPr marL="1020151" lvl="2" indent="-285750" fontAlgn="ctr">
              <a:buFont typeface="Arial" panose="020B0604020202020204" pitchFamily="34" charset="0"/>
              <a:buChar char="•"/>
            </a:pPr>
            <a:r>
              <a:rPr lang="mi-NZ" sz="1100" dirty="0">
                <a:effectLst/>
                <a:latin typeface="Calibri" panose="020F0502020204030204" pitchFamily="34" charset="0"/>
              </a:rPr>
              <a:t>"Puts pressure on local amenities</a:t>
            </a:r>
          </a:p>
        </p:txBody>
      </p:sp>
      <p:pic>
        <p:nvPicPr>
          <p:cNvPr id="17" name="Picture 16">
            <a:extLst>
              <a:ext uri="{FF2B5EF4-FFF2-40B4-BE49-F238E27FC236}">
                <a16:creationId xmlns:a16="http://schemas.microsoft.com/office/drawing/2014/main" id="{3F1D4DE3-04A0-280F-2CA1-F4D279D2F33A}"/>
              </a:ext>
            </a:extLst>
          </p:cNvPr>
          <p:cNvPicPr>
            <a:picLocks noChangeAspect="1"/>
          </p:cNvPicPr>
          <p:nvPr/>
        </p:nvPicPr>
        <p:blipFill>
          <a:blip r:embed="rId4"/>
          <a:stretch>
            <a:fillRect/>
          </a:stretch>
        </p:blipFill>
        <p:spPr>
          <a:xfrm>
            <a:off x="1143949" y="1650723"/>
            <a:ext cx="4139031" cy="2704518"/>
          </a:xfrm>
          <a:prstGeom prst="rect">
            <a:avLst/>
          </a:prstGeom>
        </p:spPr>
      </p:pic>
      <p:pic>
        <p:nvPicPr>
          <p:cNvPr id="19" name="Picture 18">
            <a:extLst>
              <a:ext uri="{FF2B5EF4-FFF2-40B4-BE49-F238E27FC236}">
                <a16:creationId xmlns:a16="http://schemas.microsoft.com/office/drawing/2014/main" id="{47B83F58-F285-62B2-06CE-441533BA7676}"/>
              </a:ext>
            </a:extLst>
          </p:cNvPr>
          <p:cNvPicPr>
            <a:picLocks noChangeAspect="1"/>
          </p:cNvPicPr>
          <p:nvPr/>
        </p:nvPicPr>
        <p:blipFill>
          <a:blip r:embed="rId5"/>
          <a:stretch>
            <a:fillRect/>
          </a:stretch>
        </p:blipFill>
        <p:spPr>
          <a:xfrm>
            <a:off x="6511816" y="1650723"/>
            <a:ext cx="4428509" cy="2707793"/>
          </a:xfrm>
          <a:prstGeom prst="rect">
            <a:avLst/>
          </a:prstGeom>
        </p:spPr>
      </p:pic>
    </p:spTree>
    <p:extLst>
      <p:ext uri="{BB962C8B-B14F-4D97-AF65-F5344CB8AC3E}">
        <p14:creationId xmlns:p14="http://schemas.microsoft.com/office/powerpoint/2010/main" val="527243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Resident Survey</a:t>
            </a:r>
          </a:p>
        </p:txBody>
      </p:sp>
      <p:sp>
        <p:nvSpPr>
          <p:cNvPr id="11" name="Title 1">
            <a:extLst>
              <a:ext uri="{FF2B5EF4-FFF2-40B4-BE49-F238E27FC236}">
                <a16:creationId xmlns:a16="http://schemas.microsoft.com/office/drawing/2014/main" id="{98F83BC3-49D5-3181-BE34-C084225F4832}"/>
              </a:ext>
            </a:extLst>
          </p:cNvPr>
          <p:cNvSpPr txBox="1">
            <a:spLocks/>
          </p:cNvSpPr>
          <p:nvPr/>
        </p:nvSpPr>
        <p:spPr>
          <a:xfrm>
            <a:off x="3854475" y="1741326"/>
            <a:ext cx="44830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Overall impact of cruise tourism on residents</a:t>
            </a:r>
          </a:p>
          <a:p>
            <a:pPr algn="ctr"/>
            <a:endParaRPr lang="en-US" sz="1600" b="1" dirty="0">
              <a:solidFill>
                <a:srgbClr val="C7191C"/>
              </a:solidFill>
              <a:latin typeface="Universal Sans Display 500"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BFB15277-A476-2BBF-3C30-8DD75C73E0CB}"/>
              </a:ext>
            </a:extLst>
          </p:cNvPr>
          <p:cNvPicPr>
            <a:picLocks noChangeAspect="1"/>
          </p:cNvPicPr>
          <p:nvPr/>
        </p:nvPicPr>
        <p:blipFill>
          <a:blip r:embed="rId4"/>
          <a:stretch>
            <a:fillRect/>
          </a:stretch>
        </p:blipFill>
        <p:spPr>
          <a:xfrm>
            <a:off x="3571583" y="2159076"/>
            <a:ext cx="5048834" cy="2883445"/>
          </a:xfrm>
          <a:prstGeom prst="rect">
            <a:avLst/>
          </a:prstGeom>
        </p:spPr>
      </p:pic>
    </p:spTree>
    <p:extLst>
      <p:ext uri="{BB962C8B-B14F-4D97-AF65-F5344CB8AC3E}">
        <p14:creationId xmlns:p14="http://schemas.microsoft.com/office/powerpoint/2010/main" val="62689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Resident Survey</a:t>
            </a:r>
          </a:p>
        </p:txBody>
      </p:sp>
      <p:sp>
        <p:nvSpPr>
          <p:cNvPr id="6" name="Title 1">
            <a:extLst>
              <a:ext uri="{FF2B5EF4-FFF2-40B4-BE49-F238E27FC236}">
                <a16:creationId xmlns:a16="http://schemas.microsoft.com/office/drawing/2014/main" id="{1534D3FA-E0D0-F114-18B2-D31C7D9A443A}"/>
              </a:ext>
            </a:extLst>
          </p:cNvPr>
          <p:cNvSpPr txBox="1">
            <a:spLocks/>
          </p:cNvSpPr>
          <p:nvPr/>
        </p:nvSpPr>
        <p:spPr>
          <a:xfrm>
            <a:off x="6928078" y="1298552"/>
            <a:ext cx="42648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Perceived negative impacts of cruise tourism</a:t>
            </a:r>
          </a:p>
        </p:txBody>
      </p:sp>
      <p:sp>
        <p:nvSpPr>
          <p:cNvPr id="11" name="Title 1">
            <a:extLst>
              <a:ext uri="{FF2B5EF4-FFF2-40B4-BE49-F238E27FC236}">
                <a16:creationId xmlns:a16="http://schemas.microsoft.com/office/drawing/2014/main" id="{98F83BC3-49D5-3181-BE34-C084225F4832}"/>
              </a:ext>
            </a:extLst>
          </p:cNvPr>
          <p:cNvSpPr txBox="1">
            <a:spLocks/>
          </p:cNvSpPr>
          <p:nvPr/>
        </p:nvSpPr>
        <p:spPr>
          <a:xfrm>
            <a:off x="1051948" y="1298552"/>
            <a:ext cx="44830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Perceived positive impacts of cruise tourism</a:t>
            </a:r>
          </a:p>
          <a:p>
            <a:pPr algn="ctr"/>
            <a:endParaRPr lang="en-US" sz="1600" b="1" dirty="0">
              <a:solidFill>
                <a:srgbClr val="C7191C"/>
              </a:solidFill>
              <a:latin typeface="Universal Sans Display 500"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AF8FE793-BBC7-08E6-ED15-5D5853ECC537}"/>
              </a:ext>
            </a:extLst>
          </p:cNvPr>
          <p:cNvPicPr>
            <a:picLocks noChangeAspect="1"/>
          </p:cNvPicPr>
          <p:nvPr/>
        </p:nvPicPr>
        <p:blipFill>
          <a:blip r:embed="rId4"/>
          <a:stretch>
            <a:fillRect/>
          </a:stretch>
        </p:blipFill>
        <p:spPr>
          <a:xfrm>
            <a:off x="999072" y="1648981"/>
            <a:ext cx="4535926" cy="2706495"/>
          </a:xfrm>
          <a:prstGeom prst="rect">
            <a:avLst/>
          </a:prstGeom>
        </p:spPr>
      </p:pic>
      <p:pic>
        <p:nvPicPr>
          <p:cNvPr id="10" name="Picture 9">
            <a:extLst>
              <a:ext uri="{FF2B5EF4-FFF2-40B4-BE49-F238E27FC236}">
                <a16:creationId xmlns:a16="http://schemas.microsoft.com/office/drawing/2014/main" id="{AC2AFD6A-4FE1-B391-7D6B-15B816B39922}"/>
              </a:ext>
            </a:extLst>
          </p:cNvPr>
          <p:cNvPicPr>
            <a:picLocks noChangeAspect="1"/>
          </p:cNvPicPr>
          <p:nvPr/>
        </p:nvPicPr>
        <p:blipFill>
          <a:blip r:embed="rId5"/>
          <a:stretch>
            <a:fillRect/>
          </a:stretch>
        </p:blipFill>
        <p:spPr>
          <a:xfrm>
            <a:off x="6937545" y="1648981"/>
            <a:ext cx="4255383" cy="2839713"/>
          </a:xfrm>
          <a:prstGeom prst="rect">
            <a:avLst/>
          </a:prstGeom>
        </p:spPr>
      </p:pic>
    </p:spTree>
    <p:extLst>
      <p:ext uri="{BB962C8B-B14F-4D97-AF65-F5344CB8AC3E}">
        <p14:creationId xmlns:p14="http://schemas.microsoft.com/office/powerpoint/2010/main" val="3916613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Resident Survey</a:t>
            </a:r>
          </a:p>
        </p:txBody>
      </p:sp>
      <p:sp>
        <p:nvSpPr>
          <p:cNvPr id="6" name="Title 1">
            <a:extLst>
              <a:ext uri="{FF2B5EF4-FFF2-40B4-BE49-F238E27FC236}">
                <a16:creationId xmlns:a16="http://schemas.microsoft.com/office/drawing/2014/main" id="{1534D3FA-E0D0-F114-18B2-D31C7D9A443A}"/>
              </a:ext>
            </a:extLst>
          </p:cNvPr>
          <p:cNvSpPr txBox="1">
            <a:spLocks/>
          </p:cNvSpPr>
          <p:nvPr/>
        </p:nvSpPr>
        <p:spPr>
          <a:xfrm>
            <a:off x="6629302" y="1036954"/>
            <a:ext cx="42648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Planning can help mitigate the challenges tourism generates</a:t>
            </a:r>
          </a:p>
        </p:txBody>
      </p:sp>
      <p:sp>
        <p:nvSpPr>
          <p:cNvPr id="11" name="Title 1">
            <a:extLst>
              <a:ext uri="{FF2B5EF4-FFF2-40B4-BE49-F238E27FC236}">
                <a16:creationId xmlns:a16="http://schemas.microsoft.com/office/drawing/2014/main" id="{98F83BC3-49D5-3181-BE34-C084225F4832}"/>
              </a:ext>
            </a:extLst>
          </p:cNvPr>
          <p:cNvSpPr txBox="1">
            <a:spLocks/>
          </p:cNvSpPr>
          <p:nvPr/>
        </p:nvSpPr>
        <p:spPr>
          <a:xfrm>
            <a:off x="1047508" y="1036954"/>
            <a:ext cx="4483050"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Cruise tourism puts pressure on community infrastructure and services</a:t>
            </a:r>
          </a:p>
          <a:p>
            <a:pPr algn="ctr"/>
            <a:endParaRPr lang="en-US" sz="1600" b="1" dirty="0">
              <a:solidFill>
                <a:srgbClr val="C7191C"/>
              </a:solidFill>
              <a:latin typeface="Universal Sans Display 500"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B6EAB298-169F-8D14-EC74-0029259580FA}"/>
              </a:ext>
            </a:extLst>
          </p:cNvPr>
          <p:cNvPicPr>
            <a:picLocks noChangeAspect="1"/>
          </p:cNvPicPr>
          <p:nvPr/>
        </p:nvPicPr>
        <p:blipFill>
          <a:blip r:embed="rId4"/>
          <a:stretch>
            <a:fillRect/>
          </a:stretch>
        </p:blipFill>
        <p:spPr>
          <a:xfrm>
            <a:off x="870033" y="1648981"/>
            <a:ext cx="4762850" cy="3246897"/>
          </a:xfrm>
          <a:prstGeom prst="rect">
            <a:avLst/>
          </a:prstGeom>
        </p:spPr>
      </p:pic>
      <p:pic>
        <p:nvPicPr>
          <p:cNvPr id="12" name="Picture 11">
            <a:extLst>
              <a:ext uri="{FF2B5EF4-FFF2-40B4-BE49-F238E27FC236}">
                <a16:creationId xmlns:a16="http://schemas.microsoft.com/office/drawing/2014/main" id="{6BF00B10-3754-9EC7-BC83-AFED75C6AE7F}"/>
              </a:ext>
            </a:extLst>
          </p:cNvPr>
          <p:cNvPicPr>
            <a:picLocks noChangeAspect="1"/>
          </p:cNvPicPr>
          <p:nvPr/>
        </p:nvPicPr>
        <p:blipFill>
          <a:blip r:embed="rId5"/>
          <a:stretch>
            <a:fillRect/>
          </a:stretch>
        </p:blipFill>
        <p:spPr>
          <a:xfrm>
            <a:off x="6237310" y="1644558"/>
            <a:ext cx="5048834" cy="3180766"/>
          </a:xfrm>
          <a:prstGeom prst="rect">
            <a:avLst/>
          </a:prstGeom>
        </p:spPr>
      </p:pic>
    </p:spTree>
    <p:extLst>
      <p:ext uri="{BB962C8B-B14F-4D97-AF65-F5344CB8AC3E}">
        <p14:creationId xmlns:p14="http://schemas.microsoft.com/office/powerpoint/2010/main" val="326231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Economic Impact</a:t>
            </a:r>
          </a:p>
        </p:txBody>
      </p:sp>
      <p:sp>
        <p:nvSpPr>
          <p:cNvPr id="9" name="object 8">
            <a:extLst>
              <a:ext uri="{FF2B5EF4-FFF2-40B4-BE49-F238E27FC236}">
                <a16:creationId xmlns:a16="http://schemas.microsoft.com/office/drawing/2014/main" id="{545490C3-B722-78D0-3234-DE101B575D64}"/>
              </a:ext>
            </a:extLst>
          </p:cNvPr>
          <p:cNvSpPr txBox="1"/>
          <p:nvPr/>
        </p:nvSpPr>
        <p:spPr>
          <a:xfrm>
            <a:off x="1125132" y="1881925"/>
            <a:ext cx="8959901" cy="3046668"/>
          </a:xfrm>
          <a:prstGeom prst="rect">
            <a:avLst/>
          </a:prstGeom>
        </p:spPr>
        <p:txBody>
          <a:bodyPr vert="horz" wrap="square" lIns="0" tIns="0" rIns="0" bIns="0" rtlCol="0" anchor="t">
            <a:spAutoFit/>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marL="734401" lvl="2" fontAlgn="ctr"/>
            <a:endParaRPr lang="mi-NZ" sz="900" dirty="0">
              <a:effectLst/>
              <a:latin typeface="Calibri" panose="020F0502020204030204" pitchFamily="34" charset="0"/>
            </a:endParaRPr>
          </a:p>
          <a:p>
            <a:pPr marL="0" lvl="1" fontAlgn="ctr">
              <a:lnSpc>
                <a:spcPct val="107000"/>
              </a:lnSpc>
              <a:spcAft>
                <a:spcPts val="800"/>
              </a:spcAft>
            </a:pPr>
            <a:r>
              <a:rPr lang="mi-NZ" sz="1600" b="1" kern="100" dirty="0">
                <a:latin typeface="Calibri" panose="020F0502020204030204" pitchFamily="34" charset="0"/>
                <a:cs typeface="Times New Roman" panose="02020603050405020304" pitchFamily="18" charset="0"/>
              </a:rPr>
              <a:t>Expenditure per passenger calculated using three sources of data (CNZ survey, International Visitor Survey &amp; Tourism Satellite Account)</a:t>
            </a:r>
          </a:p>
          <a:p>
            <a:pPr marL="285750" lvl="1" indent="-285750" fontAlgn="ctr">
              <a:lnSpc>
                <a:spcPct val="107000"/>
              </a:lnSpc>
              <a:spcAft>
                <a:spcPts val="800"/>
              </a:spcAft>
              <a:buFont typeface="Wingdings" panose="05000000000000000000" pitchFamily="2" charset="2"/>
              <a:buChar char="§"/>
            </a:pPr>
            <a:r>
              <a:rPr lang="en-US" sz="1600" b="1" kern="100" dirty="0">
                <a:latin typeface="Calibri" panose="020F0502020204030204" pitchFamily="34" charset="0"/>
                <a:cs typeface="Times New Roman" panose="02020603050405020304" pitchFamily="18" charset="0"/>
              </a:rPr>
              <a:t>Estimated passenger expenditure in Christchurch/Canterbury: $23  - $35 million</a:t>
            </a:r>
          </a:p>
          <a:p>
            <a:pPr marL="285750" lvl="1" indent="-285750" fontAlgn="ctr">
              <a:lnSpc>
                <a:spcPct val="107000"/>
              </a:lnSpc>
              <a:spcAft>
                <a:spcPts val="800"/>
              </a:spcAft>
              <a:buFont typeface="Wingdings" panose="05000000000000000000" pitchFamily="2" charset="2"/>
              <a:buChar char="§"/>
            </a:pPr>
            <a:r>
              <a:rPr lang="en-US" sz="1600" b="1" kern="100" dirty="0">
                <a:latin typeface="Calibri" panose="020F0502020204030204" pitchFamily="34" charset="0"/>
                <a:cs typeface="Times New Roman" panose="02020603050405020304" pitchFamily="18" charset="0"/>
              </a:rPr>
              <a:t>Direct Contribution: $5.3 million</a:t>
            </a:r>
          </a:p>
          <a:p>
            <a:pPr marL="285750" lvl="1" indent="-285750" fontAlgn="ctr">
              <a:lnSpc>
                <a:spcPct val="107000"/>
              </a:lnSpc>
              <a:spcAft>
                <a:spcPts val="800"/>
              </a:spcAft>
              <a:buFont typeface="Wingdings" panose="05000000000000000000" pitchFamily="2" charset="2"/>
              <a:buChar char="§"/>
            </a:pPr>
            <a:r>
              <a:rPr lang="en-US" sz="1600" b="1" kern="100" dirty="0">
                <a:latin typeface="Calibri" panose="020F0502020204030204" pitchFamily="34" charset="0"/>
                <a:cs typeface="Times New Roman" panose="02020603050405020304" pitchFamily="18" charset="0"/>
              </a:rPr>
              <a:t>Indirect Contribution $0.86 million</a:t>
            </a:r>
          </a:p>
          <a:p>
            <a:pPr marL="0" lvl="1" fontAlgn="ctr">
              <a:lnSpc>
                <a:spcPct val="107000"/>
              </a:lnSpc>
              <a:spcAft>
                <a:spcPts val="800"/>
              </a:spcAft>
            </a:pPr>
            <a:endParaRPr lang="en-US" sz="1600" b="1" kern="100" dirty="0">
              <a:latin typeface="Calibri" panose="020F0502020204030204" pitchFamily="34" charset="0"/>
              <a:cs typeface="Times New Roman" panose="02020603050405020304" pitchFamily="18" charset="0"/>
            </a:endParaRPr>
          </a:p>
          <a:p>
            <a:pPr marL="0" lvl="1" fontAlgn="ctr">
              <a:lnSpc>
                <a:spcPct val="107000"/>
              </a:lnSpc>
              <a:spcAft>
                <a:spcPts val="800"/>
              </a:spcAft>
            </a:pPr>
            <a:r>
              <a:rPr lang="en-US" sz="1600" b="1" kern="100" dirty="0">
                <a:solidFill>
                  <a:srgbClr val="FF0000"/>
                </a:solidFill>
                <a:latin typeface="Calibri" panose="020F0502020204030204" pitchFamily="34" charset="0"/>
                <a:cs typeface="Times New Roman" panose="02020603050405020304" pitchFamily="18" charset="0"/>
              </a:rPr>
              <a:t>TOTAL Impact: $29 - $41 million p.a.</a:t>
            </a:r>
          </a:p>
          <a:p>
            <a:pPr marL="0" lvl="1" fontAlgn="ctr">
              <a:lnSpc>
                <a:spcPct val="107000"/>
              </a:lnSpc>
              <a:spcAft>
                <a:spcPts val="800"/>
              </a:spcAft>
            </a:pPr>
            <a:endParaRPr lang="en-US" sz="1050" b="1" kern="100" dirty="0">
              <a:latin typeface="Calibri" panose="020F0502020204030204" pitchFamily="34" charset="0"/>
              <a:cs typeface="Times New Roman" panose="02020603050405020304" pitchFamily="18" charset="0"/>
            </a:endParaRPr>
          </a:p>
          <a:p>
            <a:pPr lvl="1" fontAlgn="ctr">
              <a:lnSpc>
                <a:spcPct val="107000"/>
              </a:lnSpc>
              <a:spcBef>
                <a:spcPts val="0"/>
              </a:spcBef>
              <a:spcAft>
                <a:spcPts val="800"/>
              </a:spcAft>
            </a:pPr>
            <a:endParaRPr lang="mi-NZ" sz="1050" b="1"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323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Is it all plain sailing ahead?</a:t>
            </a:r>
          </a:p>
        </p:txBody>
      </p:sp>
      <p:sp>
        <p:nvSpPr>
          <p:cNvPr id="9" name="object 8">
            <a:extLst>
              <a:ext uri="{FF2B5EF4-FFF2-40B4-BE49-F238E27FC236}">
                <a16:creationId xmlns:a16="http://schemas.microsoft.com/office/drawing/2014/main" id="{545490C3-B722-78D0-3234-DE101B575D64}"/>
              </a:ext>
            </a:extLst>
          </p:cNvPr>
          <p:cNvSpPr txBox="1"/>
          <p:nvPr/>
        </p:nvSpPr>
        <p:spPr>
          <a:xfrm>
            <a:off x="1118900" y="1810903"/>
            <a:ext cx="8959901" cy="2680606"/>
          </a:xfrm>
          <a:prstGeom prst="rect">
            <a:avLst/>
          </a:prstGeom>
        </p:spPr>
        <p:txBody>
          <a:bodyPr vert="horz" wrap="square" lIns="0" tIns="0" rIns="0" bIns="0" rtlCol="0" anchor="t">
            <a:spAutoFit/>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marL="734401" lvl="2" fontAlgn="ctr"/>
            <a:endParaRPr lang="mi-NZ" sz="900" dirty="0">
              <a:effectLst/>
              <a:latin typeface="Calibri" panose="020F0502020204030204" pitchFamily="34" charset="0"/>
            </a:endParaRPr>
          </a:p>
          <a:p>
            <a:pPr marL="285750" lvl="1" indent="-285750" fontAlgn="ctr">
              <a:lnSpc>
                <a:spcPct val="107000"/>
              </a:lnSpc>
              <a:spcAft>
                <a:spcPts val="800"/>
              </a:spcAft>
              <a:buFont typeface="Wingdings" panose="05000000000000000000" pitchFamily="2" charset="2"/>
              <a:buChar char="§"/>
            </a:pPr>
            <a:r>
              <a:rPr lang="mi-NZ" sz="1600" b="1" kern="100" dirty="0">
                <a:latin typeface="Calibri" panose="020F0502020204030204" pitchFamily="34" charset="0"/>
                <a:cs typeface="Times New Roman" panose="02020603050405020304" pitchFamily="18" charset="0"/>
              </a:rPr>
              <a:t>There will always be areas outside our direct control and we need the organisations that control the levers to pull them, our job is to ensure that we are at the table to continue the dialogue</a:t>
            </a:r>
          </a:p>
          <a:p>
            <a:pPr marL="0" lvl="1" fontAlgn="ctr">
              <a:lnSpc>
                <a:spcPct val="107000"/>
              </a:lnSpc>
              <a:spcAft>
                <a:spcPts val="800"/>
              </a:spcAft>
            </a:pPr>
            <a:endParaRPr lang="mi-NZ" sz="1600" b="1" kern="100" dirty="0">
              <a:latin typeface="Calibri" panose="020F0502020204030204" pitchFamily="34" charset="0"/>
              <a:cs typeface="Times New Roman" panose="02020603050405020304" pitchFamily="18" charset="0"/>
            </a:endParaRPr>
          </a:p>
          <a:p>
            <a:pPr marL="285750" lvl="1" indent="-285750" fontAlgn="ctr">
              <a:lnSpc>
                <a:spcPct val="107000"/>
              </a:lnSpc>
              <a:spcAft>
                <a:spcPts val="800"/>
              </a:spcAft>
              <a:buFont typeface="Wingdings" panose="05000000000000000000" pitchFamily="2" charset="2"/>
              <a:buChar char="§"/>
            </a:pPr>
            <a:r>
              <a:rPr lang="en-US" sz="1600" b="1" kern="100" dirty="0">
                <a:latin typeface="Calibri" panose="020F0502020204030204" pitchFamily="34" charset="0"/>
                <a:cs typeface="Times New Roman" panose="02020603050405020304" pitchFamily="18" charset="0"/>
              </a:rPr>
              <a:t>We champion our destination but need to do more to champion our own </a:t>
            </a:r>
            <a:r>
              <a:rPr lang="en-US" sz="1600" b="1" kern="100" dirty="0" err="1">
                <a:latin typeface="Calibri" panose="020F0502020204030204" pitchFamily="34" charset="0"/>
                <a:cs typeface="Times New Roman" panose="02020603050405020304" pitchFamily="18" charset="0"/>
              </a:rPr>
              <a:t>organisation</a:t>
            </a:r>
            <a:r>
              <a:rPr lang="en-US" sz="1600" b="1" kern="100" dirty="0">
                <a:latin typeface="Calibri" panose="020F0502020204030204" pitchFamily="34" charset="0"/>
                <a:cs typeface="Times New Roman" panose="02020603050405020304" pitchFamily="18" charset="0"/>
              </a:rPr>
              <a:t> and the work</a:t>
            </a:r>
          </a:p>
          <a:p>
            <a:pPr marL="285750" lvl="1" indent="-285750" fontAlgn="ctr">
              <a:lnSpc>
                <a:spcPct val="107000"/>
              </a:lnSpc>
              <a:spcAft>
                <a:spcPts val="800"/>
              </a:spcAft>
              <a:buFont typeface="Wingdings" panose="05000000000000000000" pitchFamily="2" charset="2"/>
              <a:buChar char="§"/>
            </a:pPr>
            <a:endParaRPr lang="en-US" sz="1600" b="1" kern="100" dirty="0">
              <a:latin typeface="Calibri" panose="020F0502020204030204" pitchFamily="34" charset="0"/>
              <a:cs typeface="Times New Roman" panose="02020603050405020304" pitchFamily="18" charset="0"/>
            </a:endParaRPr>
          </a:p>
          <a:p>
            <a:pPr marL="285750" lvl="1" indent="-285750" fontAlgn="ctr">
              <a:lnSpc>
                <a:spcPct val="107000"/>
              </a:lnSpc>
              <a:spcAft>
                <a:spcPts val="800"/>
              </a:spcAft>
              <a:buFont typeface="Wingdings" panose="05000000000000000000" pitchFamily="2" charset="2"/>
              <a:buChar char="§"/>
            </a:pPr>
            <a:r>
              <a:rPr lang="en-US" sz="1600" b="1" kern="100" dirty="0">
                <a:latin typeface="Calibri" panose="020F0502020204030204" pitchFamily="34" charset="0"/>
                <a:cs typeface="Times New Roman" panose="02020603050405020304" pitchFamily="18" charset="0"/>
              </a:rPr>
              <a:t>As with everywhere, funding models are a challenge</a:t>
            </a:r>
          </a:p>
          <a:p>
            <a:pPr marL="0" lvl="1" fontAlgn="ctr">
              <a:lnSpc>
                <a:spcPct val="107000"/>
              </a:lnSpc>
              <a:spcAft>
                <a:spcPts val="800"/>
              </a:spcAft>
            </a:pPr>
            <a:endParaRPr lang="en-US" sz="1050" b="1" kern="100" dirty="0">
              <a:latin typeface="Calibri" panose="020F0502020204030204" pitchFamily="34" charset="0"/>
              <a:cs typeface="Times New Roman" panose="02020603050405020304" pitchFamily="18" charset="0"/>
            </a:endParaRPr>
          </a:p>
          <a:p>
            <a:pPr lvl="1" fontAlgn="ctr">
              <a:lnSpc>
                <a:spcPct val="107000"/>
              </a:lnSpc>
              <a:spcBef>
                <a:spcPts val="0"/>
              </a:spcBef>
              <a:spcAft>
                <a:spcPts val="800"/>
              </a:spcAft>
            </a:pPr>
            <a:endParaRPr lang="mi-NZ" sz="1050" b="1"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02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History in headlines</a:t>
            </a:r>
          </a:p>
        </p:txBody>
      </p:sp>
      <p:pic>
        <p:nvPicPr>
          <p:cNvPr id="3" name="Picture 2">
            <a:extLst>
              <a:ext uri="{FF2B5EF4-FFF2-40B4-BE49-F238E27FC236}">
                <a16:creationId xmlns:a16="http://schemas.microsoft.com/office/drawing/2014/main" id="{F8F0C83F-DFC4-A4A5-9C99-B3A42F285CD1}"/>
              </a:ext>
            </a:extLst>
          </p:cNvPr>
          <p:cNvPicPr>
            <a:picLocks noChangeAspect="1"/>
          </p:cNvPicPr>
          <p:nvPr/>
        </p:nvPicPr>
        <p:blipFill>
          <a:blip r:embed="rId4"/>
          <a:stretch>
            <a:fillRect/>
          </a:stretch>
        </p:blipFill>
        <p:spPr>
          <a:xfrm>
            <a:off x="1260705" y="784630"/>
            <a:ext cx="3388787" cy="771488"/>
          </a:xfrm>
          <a:prstGeom prst="rect">
            <a:avLst/>
          </a:prstGeom>
        </p:spPr>
      </p:pic>
      <p:pic>
        <p:nvPicPr>
          <p:cNvPr id="5" name="Picture 4">
            <a:extLst>
              <a:ext uri="{FF2B5EF4-FFF2-40B4-BE49-F238E27FC236}">
                <a16:creationId xmlns:a16="http://schemas.microsoft.com/office/drawing/2014/main" id="{9E79DF87-2DFD-2F04-FB66-13143C80BA85}"/>
              </a:ext>
            </a:extLst>
          </p:cNvPr>
          <p:cNvPicPr>
            <a:picLocks noChangeAspect="1"/>
          </p:cNvPicPr>
          <p:nvPr/>
        </p:nvPicPr>
        <p:blipFill>
          <a:blip r:embed="rId5"/>
          <a:stretch>
            <a:fillRect/>
          </a:stretch>
        </p:blipFill>
        <p:spPr>
          <a:xfrm>
            <a:off x="3854053" y="1622028"/>
            <a:ext cx="3991965" cy="1015019"/>
          </a:xfrm>
          <a:prstGeom prst="rect">
            <a:avLst/>
          </a:prstGeom>
        </p:spPr>
      </p:pic>
      <p:pic>
        <p:nvPicPr>
          <p:cNvPr id="6" name="Picture 5">
            <a:extLst>
              <a:ext uri="{FF2B5EF4-FFF2-40B4-BE49-F238E27FC236}">
                <a16:creationId xmlns:a16="http://schemas.microsoft.com/office/drawing/2014/main" id="{5935516E-BFF1-0B18-877A-7B2287D2BE5C}"/>
              </a:ext>
            </a:extLst>
          </p:cNvPr>
          <p:cNvPicPr>
            <a:picLocks noChangeAspect="1"/>
          </p:cNvPicPr>
          <p:nvPr/>
        </p:nvPicPr>
        <p:blipFill>
          <a:blip r:embed="rId6"/>
          <a:stretch>
            <a:fillRect/>
          </a:stretch>
        </p:blipFill>
        <p:spPr>
          <a:xfrm>
            <a:off x="7248181" y="2676471"/>
            <a:ext cx="3403030" cy="1568802"/>
          </a:xfrm>
          <a:prstGeom prst="rect">
            <a:avLst/>
          </a:prstGeom>
        </p:spPr>
      </p:pic>
      <p:pic>
        <p:nvPicPr>
          <p:cNvPr id="9" name="Picture 8">
            <a:extLst>
              <a:ext uri="{FF2B5EF4-FFF2-40B4-BE49-F238E27FC236}">
                <a16:creationId xmlns:a16="http://schemas.microsoft.com/office/drawing/2014/main" id="{6E50FC44-80EA-95FE-FEB4-207C1D5924ED}"/>
              </a:ext>
            </a:extLst>
          </p:cNvPr>
          <p:cNvPicPr>
            <a:picLocks noChangeAspect="1"/>
          </p:cNvPicPr>
          <p:nvPr/>
        </p:nvPicPr>
        <p:blipFill>
          <a:blip r:embed="rId7"/>
          <a:stretch>
            <a:fillRect/>
          </a:stretch>
        </p:blipFill>
        <p:spPr>
          <a:xfrm>
            <a:off x="4649492" y="4301838"/>
            <a:ext cx="3602221" cy="871190"/>
          </a:xfrm>
          <a:prstGeom prst="rect">
            <a:avLst/>
          </a:prstGeom>
        </p:spPr>
      </p:pic>
      <p:pic>
        <p:nvPicPr>
          <p:cNvPr id="10" name="Picture 9">
            <a:extLst>
              <a:ext uri="{FF2B5EF4-FFF2-40B4-BE49-F238E27FC236}">
                <a16:creationId xmlns:a16="http://schemas.microsoft.com/office/drawing/2014/main" id="{D40BEF09-1FF7-5C02-F6F2-79B2E5CB687D}"/>
              </a:ext>
            </a:extLst>
          </p:cNvPr>
          <p:cNvPicPr>
            <a:picLocks noChangeAspect="1"/>
          </p:cNvPicPr>
          <p:nvPr/>
        </p:nvPicPr>
        <p:blipFill>
          <a:blip r:embed="rId8"/>
          <a:stretch>
            <a:fillRect/>
          </a:stretch>
        </p:blipFill>
        <p:spPr>
          <a:xfrm>
            <a:off x="934174" y="5297312"/>
            <a:ext cx="5731510" cy="614045"/>
          </a:xfrm>
          <a:prstGeom prst="rect">
            <a:avLst/>
          </a:prstGeom>
        </p:spPr>
      </p:pic>
    </p:spTree>
    <p:extLst>
      <p:ext uri="{BB962C8B-B14F-4D97-AF65-F5344CB8AC3E}">
        <p14:creationId xmlns:p14="http://schemas.microsoft.com/office/powerpoint/2010/main" val="82419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History in headlines</a:t>
            </a:r>
          </a:p>
        </p:txBody>
      </p:sp>
      <p:pic>
        <p:nvPicPr>
          <p:cNvPr id="4" name="Picture 3">
            <a:extLst>
              <a:ext uri="{FF2B5EF4-FFF2-40B4-BE49-F238E27FC236}">
                <a16:creationId xmlns:a16="http://schemas.microsoft.com/office/drawing/2014/main" id="{9B238331-49FB-780F-D600-77F423219257}"/>
              </a:ext>
            </a:extLst>
          </p:cNvPr>
          <p:cNvPicPr>
            <a:picLocks noChangeAspect="1"/>
          </p:cNvPicPr>
          <p:nvPr/>
        </p:nvPicPr>
        <p:blipFill>
          <a:blip r:embed="rId4"/>
          <a:stretch>
            <a:fillRect/>
          </a:stretch>
        </p:blipFill>
        <p:spPr>
          <a:xfrm>
            <a:off x="1827067" y="1867239"/>
            <a:ext cx="4081080" cy="1076562"/>
          </a:xfrm>
          <a:prstGeom prst="rect">
            <a:avLst/>
          </a:prstGeom>
        </p:spPr>
      </p:pic>
      <p:pic>
        <p:nvPicPr>
          <p:cNvPr id="11" name="Picture 10">
            <a:extLst>
              <a:ext uri="{FF2B5EF4-FFF2-40B4-BE49-F238E27FC236}">
                <a16:creationId xmlns:a16="http://schemas.microsoft.com/office/drawing/2014/main" id="{B18C89A7-35A4-E0C3-CFF8-CE7678E99816}"/>
              </a:ext>
            </a:extLst>
          </p:cNvPr>
          <p:cNvPicPr>
            <a:picLocks noChangeAspect="1"/>
          </p:cNvPicPr>
          <p:nvPr/>
        </p:nvPicPr>
        <p:blipFill>
          <a:blip r:embed="rId5"/>
          <a:stretch>
            <a:fillRect/>
          </a:stretch>
        </p:blipFill>
        <p:spPr>
          <a:xfrm>
            <a:off x="5020660" y="3117252"/>
            <a:ext cx="4081080" cy="975067"/>
          </a:xfrm>
          <a:prstGeom prst="rect">
            <a:avLst/>
          </a:prstGeom>
        </p:spPr>
      </p:pic>
    </p:spTree>
    <p:extLst>
      <p:ext uri="{BB962C8B-B14F-4D97-AF65-F5344CB8AC3E}">
        <p14:creationId xmlns:p14="http://schemas.microsoft.com/office/powerpoint/2010/main" val="29217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History in headlines</a:t>
            </a:r>
          </a:p>
        </p:txBody>
      </p:sp>
      <p:pic>
        <p:nvPicPr>
          <p:cNvPr id="3" name="Picture 2">
            <a:extLst>
              <a:ext uri="{FF2B5EF4-FFF2-40B4-BE49-F238E27FC236}">
                <a16:creationId xmlns:a16="http://schemas.microsoft.com/office/drawing/2014/main" id="{FD3F7A36-FE03-BF19-4230-B02F922EADAA}"/>
              </a:ext>
            </a:extLst>
          </p:cNvPr>
          <p:cNvPicPr>
            <a:picLocks noChangeAspect="1"/>
          </p:cNvPicPr>
          <p:nvPr/>
        </p:nvPicPr>
        <p:blipFill>
          <a:blip r:embed="rId4"/>
          <a:stretch>
            <a:fillRect/>
          </a:stretch>
        </p:blipFill>
        <p:spPr>
          <a:xfrm>
            <a:off x="394055" y="820054"/>
            <a:ext cx="5731510" cy="1668780"/>
          </a:xfrm>
          <a:prstGeom prst="rect">
            <a:avLst/>
          </a:prstGeom>
        </p:spPr>
      </p:pic>
      <p:pic>
        <p:nvPicPr>
          <p:cNvPr id="5" name="Picture 4">
            <a:extLst>
              <a:ext uri="{FF2B5EF4-FFF2-40B4-BE49-F238E27FC236}">
                <a16:creationId xmlns:a16="http://schemas.microsoft.com/office/drawing/2014/main" id="{E2301AED-CBD6-F7FE-6694-792B2CBC6E4F}"/>
              </a:ext>
            </a:extLst>
          </p:cNvPr>
          <p:cNvPicPr>
            <a:picLocks noChangeAspect="1"/>
          </p:cNvPicPr>
          <p:nvPr/>
        </p:nvPicPr>
        <p:blipFill>
          <a:blip r:embed="rId5"/>
          <a:stretch>
            <a:fillRect/>
          </a:stretch>
        </p:blipFill>
        <p:spPr>
          <a:xfrm>
            <a:off x="394055" y="2488834"/>
            <a:ext cx="5731510" cy="1630045"/>
          </a:xfrm>
          <a:prstGeom prst="rect">
            <a:avLst/>
          </a:prstGeom>
        </p:spPr>
      </p:pic>
      <p:pic>
        <p:nvPicPr>
          <p:cNvPr id="6" name="Picture 5">
            <a:extLst>
              <a:ext uri="{FF2B5EF4-FFF2-40B4-BE49-F238E27FC236}">
                <a16:creationId xmlns:a16="http://schemas.microsoft.com/office/drawing/2014/main" id="{8CB98B80-2140-CE68-27E1-5154FA285597}"/>
              </a:ext>
            </a:extLst>
          </p:cNvPr>
          <p:cNvPicPr>
            <a:picLocks noChangeAspect="1"/>
          </p:cNvPicPr>
          <p:nvPr/>
        </p:nvPicPr>
        <p:blipFill>
          <a:blip r:embed="rId6"/>
          <a:stretch>
            <a:fillRect/>
          </a:stretch>
        </p:blipFill>
        <p:spPr>
          <a:xfrm>
            <a:off x="6263316" y="814329"/>
            <a:ext cx="4697138" cy="1578896"/>
          </a:xfrm>
          <a:prstGeom prst="rect">
            <a:avLst/>
          </a:prstGeom>
        </p:spPr>
      </p:pic>
      <p:pic>
        <p:nvPicPr>
          <p:cNvPr id="9" name="Picture 8">
            <a:extLst>
              <a:ext uri="{FF2B5EF4-FFF2-40B4-BE49-F238E27FC236}">
                <a16:creationId xmlns:a16="http://schemas.microsoft.com/office/drawing/2014/main" id="{8D249E25-31DD-5B90-8E61-7B1401AD0F9C}"/>
              </a:ext>
            </a:extLst>
          </p:cNvPr>
          <p:cNvPicPr>
            <a:picLocks noChangeAspect="1"/>
          </p:cNvPicPr>
          <p:nvPr/>
        </p:nvPicPr>
        <p:blipFill>
          <a:blip r:embed="rId7"/>
          <a:stretch>
            <a:fillRect/>
          </a:stretch>
        </p:blipFill>
        <p:spPr>
          <a:xfrm>
            <a:off x="6263316" y="3303856"/>
            <a:ext cx="4697138" cy="1577855"/>
          </a:xfrm>
          <a:prstGeom prst="rect">
            <a:avLst/>
          </a:prstGeom>
        </p:spPr>
      </p:pic>
      <p:pic>
        <p:nvPicPr>
          <p:cNvPr id="10" name="Picture 9">
            <a:extLst>
              <a:ext uri="{FF2B5EF4-FFF2-40B4-BE49-F238E27FC236}">
                <a16:creationId xmlns:a16="http://schemas.microsoft.com/office/drawing/2014/main" id="{204BDC6C-ECAD-7445-F24E-3F119AA14644}"/>
              </a:ext>
            </a:extLst>
          </p:cNvPr>
          <p:cNvPicPr>
            <a:picLocks noChangeAspect="1"/>
          </p:cNvPicPr>
          <p:nvPr/>
        </p:nvPicPr>
        <p:blipFill>
          <a:blip r:embed="rId8"/>
          <a:stretch>
            <a:fillRect/>
          </a:stretch>
        </p:blipFill>
        <p:spPr>
          <a:xfrm>
            <a:off x="5228944" y="4969745"/>
            <a:ext cx="5731510" cy="1431290"/>
          </a:xfrm>
          <a:prstGeom prst="rect">
            <a:avLst/>
          </a:prstGeom>
        </p:spPr>
      </p:pic>
      <p:pic>
        <p:nvPicPr>
          <p:cNvPr id="12" name="Picture 11">
            <a:extLst>
              <a:ext uri="{FF2B5EF4-FFF2-40B4-BE49-F238E27FC236}">
                <a16:creationId xmlns:a16="http://schemas.microsoft.com/office/drawing/2014/main" id="{F2D6BDED-8749-4EB4-47FB-0AA06CD6919E}"/>
              </a:ext>
            </a:extLst>
          </p:cNvPr>
          <p:cNvPicPr>
            <a:picLocks noChangeAspect="1"/>
          </p:cNvPicPr>
          <p:nvPr/>
        </p:nvPicPr>
        <p:blipFill>
          <a:blip r:embed="rId9"/>
          <a:stretch>
            <a:fillRect/>
          </a:stretch>
        </p:blipFill>
        <p:spPr>
          <a:xfrm>
            <a:off x="394055" y="4314942"/>
            <a:ext cx="4590911" cy="1431290"/>
          </a:xfrm>
          <a:prstGeom prst="rect">
            <a:avLst/>
          </a:prstGeom>
        </p:spPr>
      </p:pic>
      <p:pic>
        <p:nvPicPr>
          <p:cNvPr id="13" name="Picture 12">
            <a:extLst>
              <a:ext uri="{FF2B5EF4-FFF2-40B4-BE49-F238E27FC236}">
                <a16:creationId xmlns:a16="http://schemas.microsoft.com/office/drawing/2014/main" id="{799E727A-CFBA-7BA9-4270-446796B45A72}"/>
              </a:ext>
            </a:extLst>
          </p:cNvPr>
          <p:cNvPicPr>
            <a:picLocks noChangeAspect="1"/>
          </p:cNvPicPr>
          <p:nvPr/>
        </p:nvPicPr>
        <p:blipFill rotWithShape="1">
          <a:blip r:embed="rId10"/>
          <a:srcRect l="1528" t="8168" r="8734" b="71233"/>
          <a:stretch/>
        </p:blipFill>
        <p:spPr>
          <a:xfrm>
            <a:off x="6263316" y="2432245"/>
            <a:ext cx="4697138" cy="811846"/>
          </a:xfrm>
          <a:prstGeom prst="rect">
            <a:avLst/>
          </a:prstGeom>
        </p:spPr>
      </p:pic>
    </p:spTree>
    <p:extLst>
      <p:ext uri="{BB962C8B-B14F-4D97-AF65-F5344CB8AC3E}">
        <p14:creationId xmlns:p14="http://schemas.microsoft.com/office/powerpoint/2010/main" val="877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History in headlines</a:t>
            </a:r>
          </a:p>
        </p:txBody>
      </p:sp>
      <p:pic>
        <p:nvPicPr>
          <p:cNvPr id="4" name="Picture 3">
            <a:extLst>
              <a:ext uri="{FF2B5EF4-FFF2-40B4-BE49-F238E27FC236}">
                <a16:creationId xmlns:a16="http://schemas.microsoft.com/office/drawing/2014/main" id="{BB33E32B-FF51-8F32-D47C-2CFF03352809}"/>
              </a:ext>
            </a:extLst>
          </p:cNvPr>
          <p:cNvPicPr>
            <a:picLocks noChangeAspect="1"/>
          </p:cNvPicPr>
          <p:nvPr/>
        </p:nvPicPr>
        <p:blipFill rotWithShape="1">
          <a:blip r:embed="rId4"/>
          <a:srcRect b="58462"/>
          <a:stretch/>
        </p:blipFill>
        <p:spPr>
          <a:xfrm>
            <a:off x="423796" y="957053"/>
            <a:ext cx="5731510" cy="1046103"/>
          </a:xfrm>
          <a:prstGeom prst="rect">
            <a:avLst/>
          </a:prstGeom>
        </p:spPr>
      </p:pic>
      <p:pic>
        <p:nvPicPr>
          <p:cNvPr id="11" name="Picture 10">
            <a:extLst>
              <a:ext uri="{FF2B5EF4-FFF2-40B4-BE49-F238E27FC236}">
                <a16:creationId xmlns:a16="http://schemas.microsoft.com/office/drawing/2014/main" id="{3C713E34-EA5B-5A7C-9426-B8EF4FC8B4A7}"/>
              </a:ext>
            </a:extLst>
          </p:cNvPr>
          <p:cNvPicPr>
            <a:picLocks noChangeAspect="1"/>
          </p:cNvPicPr>
          <p:nvPr/>
        </p:nvPicPr>
        <p:blipFill>
          <a:blip r:embed="rId5"/>
          <a:stretch>
            <a:fillRect/>
          </a:stretch>
        </p:blipFill>
        <p:spPr>
          <a:xfrm>
            <a:off x="6581753" y="957053"/>
            <a:ext cx="3926288" cy="1778705"/>
          </a:xfrm>
          <a:prstGeom prst="rect">
            <a:avLst/>
          </a:prstGeom>
        </p:spPr>
      </p:pic>
      <p:pic>
        <p:nvPicPr>
          <p:cNvPr id="13" name="Picture 12">
            <a:extLst>
              <a:ext uri="{FF2B5EF4-FFF2-40B4-BE49-F238E27FC236}">
                <a16:creationId xmlns:a16="http://schemas.microsoft.com/office/drawing/2014/main" id="{5B220621-7AE3-87A1-68B5-1B9CAE90CC08}"/>
              </a:ext>
            </a:extLst>
          </p:cNvPr>
          <p:cNvPicPr>
            <a:picLocks noChangeAspect="1"/>
          </p:cNvPicPr>
          <p:nvPr/>
        </p:nvPicPr>
        <p:blipFill rotWithShape="1">
          <a:blip r:embed="rId6"/>
          <a:srcRect b="80344"/>
          <a:stretch/>
        </p:blipFill>
        <p:spPr>
          <a:xfrm>
            <a:off x="5253105" y="2857792"/>
            <a:ext cx="5731510" cy="993921"/>
          </a:xfrm>
          <a:prstGeom prst="rect">
            <a:avLst/>
          </a:prstGeom>
        </p:spPr>
      </p:pic>
      <p:pic>
        <p:nvPicPr>
          <p:cNvPr id="14" name="Picture 13">
            <a:extLst>
              <a:ext uri="{FF2B5EF4-FFF2-40B4-BE49-F238E27FC236}">
                <a16:creationId xmlns:a16="http://schemas.microsoft.com/office/drawing/2014/main" id="{2739E65B-6370-F38B-C305-B5A7E830B82B}"/>
              </a:ext>
            </a:extLst>
          </p:cNvPr>
          <p:cNvPicPr>
            <a:picLocks noChangeAspect="1"/>
          </p:cNvPicPr>
          <p:nvPr/>
        </p:nvPicPr>
        <p:blipFill>
          <a:blip r:embed="rId7"/>
          <a:stretch>
            <a:fillRect/>
          </a:stretch>
        </p:blipFill>
        <p:spPr>
          <a:xfrm>
            <a:off x="423796" y="3790014"/>
            <a:ext cx="3925234" cy="1679510"/>
          </a:xfrm>
          <a:prstGeom prst="rect">
            <a:avLst/>
          </a:prstGeom>
        </p:spPr>
      </p:pic>
      <p:pic>
        <p:nvPicPr>
          <p:cNvPr id="15" name="Picture 14">
            <a:extLst>
              <a:ext uri="{FF2B5EF4-FFF2-40B4-BE49-F238E27FC236}">
                <a16:creationId xmlns:a16="http://schemas.microsoft.com/office/drawing/2014/main" id="{4BA20EF4-D9A9-97E3-3A93-7A3A9C6CB1AD}"/>
              </a:ext>
            </a:extLst>
          </p:cNvPr>
          <p:cNvPicPr>
            <a:picLocks noChangeAspect="1"/>
          </p:cNvPicPr>
          <p:nvPr/>
        </p:nvPicPr>
        <p:blipFill>
          <a:blip r:embed="rId8"/>
          <a:stretch>
            <a:fillRect/>
          </a:stretch>
        </p:blipFill>
        <p:spPr>
          <a:xfrm>
            <a:off x="4906682" y="4093151"/>
            <a:ext cx="5731510" cy="2056765"/>
          </a:xfrm>
          <a:prstGeom prst="rect">
            <a:avLst/>
          </a:prstGeom>
        </p:spPr>
      </p:pic>
      <p:pic>
        <p:nvPicPr>
          <p:cNvPr id="16" name="Picture 15">
            <a:extLst>
              <a:ext uri="{FF2B5EF4-FFF2-40B4-BE49-F238E27FC236}">
                <a16:creationId xmlns:a16="http://schemas.microsoft.com/office/drawing/2014/main" id="{A65201D2-44A0-22C5-D280-99D144834CFC}"/>
              </a:ext>
            </a:extLst>
          </p:cNvPr>
          <p:cNvPicPr>
            <a:picLocks noChangeAspect="1"/>
          </p:cNvPicPr>
          <p:nvPr/>
        </p:nvPicPr>
        <p:blipFill rotWithShape="1">
          <a:blip r:embed="rId9"/>
          <a:srcRect l="2092" t="22145" r="16076" b="30780"/>
          <a:stretch/>
        </p:blipFill>
        <p:spPr>
          <a:xfrm>
            <a:off x="423796" y="2190437"/>
            <a:ext cx="4030424" cy="1412296"/>
          </a:xfrm>
          <a:prstGeom prst="rect">
            <a:avLst/>
          </a:prstGeom>
        </p:spPr>
      </p:pic>
    </p:spTree>
    <p:extLst>
      <p:ext uri="{BB962C8B-B14F-4D97-AF65-F5344CB8AC3E}">
        <p14:creationId xmlns:p14="http://schemas.microsoft.com/office/powerpoint/2010/main" val="35537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Community impact</a:t>
            </a:r>
          </a:p>
        </p:txBody>
      </p:sp>
      <p:pic>
        <p:nvPicPr>
          <p:cNvPr id="5" name="Picture 4">
            <a:extLst>
              <a:ext uri="{FF2B5EF4-FFF2-40B4-BE49-F238E27FC236}">
                <a16:creationId xmlns:a16="http://schemas.microsoft.com/office/drawing/2014/main" id="{57E1F7EB-D3B9-17FC-62BA-3CE442B1DE0A}"/>
              </a:ext>
            </a:extLst>
          </p:cNvPr>
          <p:cNvPicPr>
            <a:picLocks noChangeAspect="1"/>
          </p:cNvPicPr>
          <p:nvPr/>
        </p:nvPicPr>
        <p:blipFill>
          <a:blip r:embed="rId4"/>
          <a:stretch>
            <a:fillRect/>
          </a:stretch>
        </p:blipFill>
        <p:spPr>
          <a:xfrm>
            <a:off x="3847409" y="1116519"/>
            <a:ext cx="3830208" cy="4449763"/>
          </a:xfrm>
          <a:prstGeom prst="rect">
            <a:avLst/>
          </a:prstGeom>
        </p:spPr>
      </p:pic>
      <p:pic>
        <p:nvPicPr>
          <p:cNvPr id="9" name="Picture 8">
            <a:extLst>
              <a:ext uri="{FF2B5EF4-FFF2-40B4-BE49-F238E27FC236}">
                <a16:creationId xmlns:a16="http://schemas.microsoft.com/office/drawing/2014/main" id="{8062C97B-0EE2-D13E-BC9D-87E577655DFB}"/>
              </a:ext>
            </a:extLst>
          </p:cNvPr>
          <p:cNvPicPr>
            <a:picLocks noChangeAspect="1"/>
          </p:cNvPicPr>
          <p:nvPr/>
        </p:nvPicPr>
        <p:blipFill>
          <a:blip r:embed="rId5"/>
          <a:stretch>
            <a:fillRect/>
          </a:stretch>
        </p:blipFill>
        <p:spPr>
          <a:xfrm>
            <a:off x="423795" y="655026"/>
            <a:ext cx="3263437" cy="5355306"/>
          </a:xfrm>
          <a:prstGeom prst="rect">
            <a:avLst/>
          </a:prstGeom>
        </p:spPr>
      </p:pic>
      <p:pic>
        <p:nvPicPr>
          <p:cNvPr id="12" name="Picture 11">
            <a:extLst>
              <a:ext uri="{FF2B5EF4-FFF2-40B4-BE49-F238E27FC236}">
                <a16:creationId xmlns:a16="http://schemas.microsoft.com/office/drawing/2014/main" id="{25E436C2-6B62-88D6-B07D-8297B29BF0DD}"/>
              </a:ext>
            </a:extLst>
          </p:cNvPr>
          <p:cNvPicPr>
            <a:picLocks noChangeAspect="1"/>
          </p:cNvPicPr>
          <p:nvPr/>
        </p:nvPicPr>
        <p:blipFill>
          <a:blip r:embed="rId6"/>
          <a:stretch>
            <a:fillRect/>
          </a:stretch>
        </p:blipFill>
        <p:spPr>
          <a:xfrm>
            <a:off x="7837794" y="1418449"/>
            <a:ext cx="3973534" cy="4449763"/>
          </a:xfrm>
          <a:prstGeom prst="rect">
            <a:avLst/>
          </a:prstGeom>
        </p:spPr>
      </p:pic>
    </p:spTree>
    <p:extLst>
      <p:ext uri="{BB962C8B-B14F-4D97-AF65-F5344CB8AC3E}">
        <p14:creationId xmlns:p14="http://schemas.microsoft.com/office/powerpoint/2010/main" val="36254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Silos (and breaking them…)</a:t>
            </a:r>
          </a:p>
        </p:txBody>
      </p:sp>
      <p:pic>
        <p:nvPicPr>
          <p:cNvPr id="10" name="Picture 9" descr="A large container terminal in a port&#10;&#10;Description automatically generated">
            <a:extLst>
              <a:ext uri="{FF2B5EF4-FFF2-40B4-BE49-F238E27FC236}">
                <a16:creationId xmlns:a16="http://schemas.microsoft.com/office/drawing/2014/main" id="{DB8C6A9B-EFC1-70BC-E081-0F9C15B2A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454" y="778790"/>
            <a:ext cx="5113149" cy="5113149"/>
          </a:xfrm>
          <a:prstGeom prst="rect">
            <a:avLst/>
          </a:prstGeom>
        </p:spPr>
      </p:pic>
      <p:sp>
        <p:nvSpPr>
          <p:cNvPr id="12" name="TextBox 11">
            <a:extLst>
              <a:ext uri="{FF2B5EF4-FFF2-40B4-BE49-F238E27FC236}">
                <a16:creationId xmlns:a16="http://schemas.microsoft.com/office/drawing/2014/main" id="{E631016D-0568-1595-6AED-7DA9EE30A301}"/>
              </a:ext>
            </a:extLst>
          </p:cNvPr>
          <p:cNvSpPr txBox="1"/>
          <p:nvPr/>
        </p:nvSpPr>
        <p:spPr>
          <a:xfrm>
            <a:off x="19729" y="1246983"/>
            <a:ext cx="2917413" cy="1354217"/>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Lyttelton Port Company</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Management of cruise berth</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Manages relationship and communications with cruise lines</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Role stops at port gates</a:t>
            </a:r>
          </a:p>
        </p:txBody>
      </p:sp>
      <p:sp>
        <p:nvSpPr>
          <p:cNvPr id="13" name="TextBox 12">
            <a:extLst>
              <a:ext uri="{FF2B5EF4-FFF2-40B4-BE49-F238E27FC236}">
                <a16:creationId xmlns:a16="http://schemas.microsoft.com/office/drawing/2014/main" id="{8AB490D2-ED48-3653-9F4F-20B36ACBD998}"/>
              </a:ext>
            </a:extLst>
          </p:cNvPr>
          <p:cNvSpPr txBox="1"/>
          <p:nvPr/>
        </p:nvSpPr>
        <p:spPr>
          <a:xfrm>
            <a:off x="19728" y="2675100"/>
            <a:ext cx="2917413" cy="779701"/>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Environment Canterbury</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Funds and operates public bus service</a:t>
            </a:r>
          </a:p>
        </p:txBody>
      </p:sp>
      <p:sp>
        <p:nvSpPr>
          <p:cNvPr id="14" name="TextBox 13">
            <a:extLst>
              <a:ext uri="{FF2B5EF4-FFF2-40B4-BE49-F238E27FC236}">
                <a16:creationId xmlns:a16="http://schemas.microsoft.com/office/drawing/2014/main" id="{71881AC1-51B1-8D1F-CB06-1DA4B3CD711A}"/>
              </a:ext>
            </a:extLst>
          </p:cNvPr>
          <p:cNvSpPr txBox="1"/>
          <p:nvPr/>
        </p:nvSpPr>
        <p:spPr>
          <a:xfrm>
            <a:off x="19729" y="3485002"/>
            <a:ext cx="2917413" cy="779701"/>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Christchurch City Council</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Traffic managment, signage, shuttle stops</a:t>
            </a:r>
          </a:p>
        </p:txBody>
      </p:sp>
      <p:sp>
        <p:nvSpPr>
          <p:cNvPr id="15" name="TextBox 14">
            <a:extLst>
              <a:ext uri="{FF2B5EF4-FFF2-40B4-BE49-F238E27FC236}">
                <a16:creationId xmlns:a16="http://schemas.microsoft.com/office/drawing/2014/main" id="{00CDA011-A18E-4A95-AFF1-C7C26A68C094}"/>
              </a:ext>
            </a:extLst>
          </p:cNvPr>
          <p:cNvSpPr txBox="1"/>
          <p:nvPr/>
        </p:nvSpPr>
        <p:spPr>
          <a:xfrm>
            <a:off x="0" y="4264703"/>
            <a:ext cx="2917413" cy="882293"/>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ChristchurchNZ</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Visitor experience</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Local Champions (ambassadors)</a:t>
            </a:r>
          </a:p>
        </p:txBody>
      </p:sp>
      <p:sp>
        <p:nvSpPr>
          <p:cNvPr id="18" name="TextBox 17">
            <a:extLst>
              <a:ext uri="{FF2B5EF4-FFF2-40B4-BE49-F238E27FC236}">
                <a16:creationId xmlns:a16="http://schemas.microsoft.com/office/drawing/2014/main" id="{3D1FDDC2-4B59-C350-864A-427CCBE3C8AA}"/>
              </a:ext>
            </a:extLst>
          </p:cNvPr>
          <p:cNvSpPr txBox="1"/>
          <p:nvPr/>
        </p:nvSpPr>
        <p:spPr>
          <a:xfrm>
            <a:off x="8275509" y="2051914"/>
            <a:ext cx="2917413" cy="595035"/>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Cruise Lines</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Set shuttle pricing</a:t>
            </a:r>
          </a:p>
        </p:txBody>
      </p:sp>
      <p:sp>
        <p:nvSpPr>
          <p:cNvPr id="19" name="TextBox 18">
            <a:extLst>
              <a:ext uri="{FF2B5EF4-FFF2-40B4-BE49-F238E27FC236}">
                <a16:creationId xmlns:a16="http://schemas.microsoft.com/office/drawing/2014/main" id="{38006437-0C02-319D-5304-A9E3B15E5CDE}"/>
              </a:ext>
            </a:extLst>
          </p:cNvPr>
          <p:cNvSpPr txBox="1"/>
          <p:nvPr/>
        </p:nvSpPr>
        <p:spPr>
          <a:xfrm>
            <a:off x="8275508" y="2672179"/>
            <a:ext cx="2917413" cy="595035"/>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Port Agent</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Liaises between ship and port</a:t>
            </a:r>
          </a:p>
        </p:txBody>
      </p:sp>
      <p:sp>
        <p:nvSpPr>
          <p:cNvPr id="20" name="TextBox 19">
            <a:extLst>
              <a:ext uri="{FF2B5EF4-FFF2-40B4-BE49-F238E27FC236}">
                <a16:creationId xmlns:a16="http://schemas.microsoft.com/office/drawing/2014/main" id="{56264EC3-D122-F262-618A-B37105AC9046}"/>
              </a:ext>
            </a:extLst>
          </p:cNvPr>
          <p:cNvSpPr txBox="1"/>
          <p:nvPr/>
        </p:nvSpPr>
        <p:spPr>
          <a:xfrm>
            <a:off x="8275508" y="3293269"/>
            <a:ext cx="3336877" cy="595035"/>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Lyttelton Harbour Business Association</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Advocates for Lyttelton businesses</a:t>
            </a:r>
          </a:p>
        </p:txBody>
      </p:sp>
      <p:sp>
        <p:nvSpPr>
          <p:cNvPr id="21" name="TextBox 20">
            <a:extLst>
              <a:ext uri="{FF2B5EF4-FFF2-40B4-BE49-F238E27FC236}">
                <a16:creationId xmlns:a16="http://schemas.microsoft.com/office/drawing/2014/main" id="{2839B852-8A7F-199B-6DE2-47659BA022DF}"/>
              </a:ext>
            </a:extLst>
          </p:cNvPr>
          <p:cNvSpPr txBox="1"/>
          <p:nvPr/>
        </p:nvSpPr>
        <p:spPr>
          <a:xfrm>
            <a:off x="8275508" y="3912709"/>
            <a:ext cx="3336877" cy="595035"/>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Banks Peninsular Community Board</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Advocates for residents</a:t>
            </a:r>
          </a:p>
        </p:txBody>
      </p:sp>
      <p:sp>
        <p:nvSpPr>
          <p:cNvPr id="22" name="TextBox 21">
            <a:extLst>
              <a:ext uri="{FF2B5EF4-FFF2-40B4-BE49-F238E27FC236}">
                <a16:creationId xmlns:a16="http://schemas.microsoft.com/office/drawing/2014/main" id="{823F1697-8C33-21CF-649A-863E7E12BDC4}"/>
              </a:ext>
            </a:extLst>
          </p:cNvPr>
          <p:cNvSpPr txBox="1"/>
          <p:nvPr/>
        </p:nvSpPr>
        <p:spPr>
          <a:xfrm>
            <a:off x="8275508" y="4532149"/>
            <a:ext cx="3336877" cy="882293"/>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Other parties</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NZ Cruise Association</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Cruise Lines International Association</a:t>
            </a:r>
          </a:p>
        </p:txBody>
      </p:sp>
      <p:sp>
        <p:nvSpPr>
          <p:cNvPr id="3" name="TextBox 2">
            <a:extLst>
              <a:ext uri="{FF2B5EF4-FFF2-40B4-BE49-F238E27FC236}">
                <a16:creationId xmlns:a16="http://schemas.microsoft.com/office/drawing/2014/main" id="{56FBC9F1-0BBB-F674-E64C-DFAAC8EF1F2B}"/>
              </a:ext>
            </a:extLst>
          </p:cNvPr>
          <p:cNvSpPr txBox="1"/>
          <p:nvPr/>
        </p:nvSpPr>
        <p:spPr>
          <a:xfrm>
            <a:off x="8275515" y="1246983"/>
            <a:ext cx="2917413" cy="779701"/>
          </a:xfrm>
          <a:prstGeom prst="rect">
            <a:avLst/>
          </a:prstGeom>
          <a:noFill/>
        </p:spPr>
        <p:txBody>
          <a:bodyPr wrap="square">
            <a:spAutoFit/>
          </a:bodyPr>
          <a:lstStyle/>
          <a:p>
            <a:pPr marL="277200" lvl="1">
              <a:spcAft>
                <a:spcPts val="800"/>
              </a:spcAft>
            </a:pPr>
            <a:r>
              <a:rPr lang="mi-NZ" sz="1400" b="1" kern="100" dirty="0">
                <a:solidFill>
                  <a:srgbClr val="2F888E"/>
                </a:solidFill>
                <a:latin typeface="Calibri" panose="020F0502020204030204" pitchFamily="34" charset="0"/>
                <a:ea typeface="Calibri" panose="020F0502020204030204" pitchFamily="34" charset="0"/>
                <a:cs typeface="Times New Roman" panose="02020603050405020304" pitchFamily="18" charset="0"/>
              </a:rPr>
              <a:t>Ground Handlers</a:t>
            </a:r>
          </a:p>
          <a:p>
            <a:pPr marL="562950" lvl="1" indent="-285750">
              <a:spcAft>
                <a:spcPts val="800"/>
              </a:spcAft>
              <a:buFont typeface="Wingdings" panose="05000000000000000000" pitchFamily="2" charset="2"/>
              <a:buChar char="§"/>
            </a:pPr>
            <a:r>
              <a:rPr lang="mi-NZ" sz="1200" kern="100" dirty="0">
                <a:latin typeface="Calibri" panose="020F0502020204030204" pitchFamily="34" charset="0"/>
                <a:ea typeface="Calibri" panose="020F0502020204030204" pitchFamily="34" charset="0"/>
                <a:cs typeface="Times New Roman" panose="02020603050405020304" pitchFamily="18" charset="0"/>
              </a:rPr>
              <a:t>Passenger management onto shuttles &amp; shore-excursions</a:t>
            </a:r>
          </a:p>
        </p:txBody>
      </p:sp>
    </p:spTree>
    <p:extLst>
      <p:ext uri="{BB962C8B-B14F-4D97-AF65-F5344CB8AC3E}">
        <p14:creationId xmlns:p14="http://schemas.microsoft.com/office/powerpoint/2010/main" val="426657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P spid="20" grpId="0"/>
      <p:bldP spid="21" grpId="0"/>
      <p:bldP spid="2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ChristchurchNZ’s role in smoothing the waters</a:t>
            </a:r>
          </a:p>
        </p:txBody>
      </p:sp>
      <p:sp>
        <p:nvSpPr>
          <p:cNvPr id="4" name="object 8">
            <a:extLst>
              <a:ext uri="{FF2B5EF4-FFF2-40B4-BE49-F238E27FC236}">
                <a16:creationId xmlns:a16="http://schemas.microsoft.com/office/drawing/2014/main" id="{A8DAF722-0903-8385-5076-A319FBBC70F1}"/>
              </a:ext>
            </a:extLst>
          </p:cNvPr>
          <p:cNvSpPr txBox="1"/>
          <p:nvPr/>
        </p:nvSpPr>
        <p:spPr>
          <a:xfrm>
            <a:off x="358108" y="900619"/>
            <a:ext cx="5450026" cy="5091137"/>
          </a:xfrm>
          <a:prstGeom prst="rect">
            <a:avLst/>
          </a:prstGeom>
        </p:spPr>
        <p:txBody>
          <a:bodyPr vert="horz" wrap="square" lIns="0" tIns="0" rIns="0" bIns="0" rtlCol="0" anchor="t">
            <a:spAutoFit/>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nSpc>
                <a:spcPct val="107000"/>
              </a:lnSpc>
              <a:spcAft>
                <a:spcPts val="800"/>
              </a:spcAft>
            </a:pPr>
            <a:r>
              <a:rPr lang="mi-NZ" sz="1050" b="1" kern="100" dirty="0">
                <a:solidFill>
                  <a:srgbClr val="2F888E"/>
                </a:solidFill>
                <a:effectLst/>
                <a:latin typeface="Calibri" panose="020F0502020204030204" pitchFamily="34" charset="0"/>
                <a:ea typeface="Calibri" panose="020F0502020204030204" pitchFamily="34" charset="0"/>
                <a:cs typeface="Times New Roman" panose="02020603050405020304" pitchFamily="18" charset="0"/>
              </a:rPr>
              <a:t>Engagement and consultation with residents</a:t>
            </a:r>
          </a:p>
          <a:p>
            <a:pPr marL="448650" lvl="1" indent="-171450">
              <a:lnSpc>
                <a:spcPct val="107000"/>
              </a:lnSpc>
              <a:spcAft>
                <a:spcPts val="800"/>
              </a:spcAft>
              <a:buFont typeface="Wingdings" panose="05000000000000000000" pitchFamily="2" charset="2"/>
              <a:buChar char="§"/>
            </a:pPr>
            <a:r>
              <a:rPr lang="mi-NZ" sz="1050" b="1" kern="100" dirty="0">
                <a:latin typeface="Calibri" panose="020F0502020204030204" pitchFamily="34" charset="0"/>
                <a:ea typeface="Calibri" panose="020F0502020204030204" pitchFamily="34" charset="0"/>
                <a:cs typeface="Times New Roman" panose="02020603050405020304" pitchFamily="18" charset="0"/>
              </a:rPr>
              <a:t>Community meeting in Lyttelton to hear issues</a:t>
            </a:r>
            <a:endParaRPr lang="mi-NZ" sz="1050" b="1" kern="100" dirty="0">
              <a:effectLst/>
              <a:latin typeface="Calibri" panose="020F0502020204030204" pitchFamily="34" charset="0"/>
              <a:ea typeface="Calibri" panose="020F0502020204030204" pitchFamily="34" charset="0"/>
              <a:cs typeface="Times New Roman" panose="02020603050405020304" pitchFamily="18" charset="0"/>
            </a:endParaRPr>
          </a:p>
          <a:p>
            <a:pPr marL="448650" lvl="1" indent="-171450">
              <a:lnSpc>
                <a:spcPct val="107000"/>
              </a:lnSpc>
              <a:spcAft>
                <a:spcPts val="800"/>
              </a:spcAft>
              <a:buFont typeface="Wingdings" panose="05000000000000000000" pitchFamily="2" charset="2"/>
              <a:buChar char="§"/>
            </a:pPr>
            <a:r>
              <a:rPr lang="mi-NZ" sz="1050" b="1" kern="100" dirty="0">
                <a:effectLst/>
                <a:latin typeface="Calibri" panose="020F0502020204030204" pitchFamily="34" charset="0"/>
                <a:ea typeface="Calibri" panose="020F0502020204030204" pitchFamily="34" charset="0"/>
                <a:cs typeface="Times New Roman" panose="02020603050405020304" pitchFamily="18" charset="0"/>
              </a:rPr>
              <a:t>DMP Consultation and incorporation of a pillar within the DMP to “Strive for better managed cruise tourism”</a:t>
            </a:r>
            <a:endParaRPr lang="en-NZ" sz="105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1">
              <a:lnSpc>
                <a:spcPct val="107000"/>
              </a:lnSpc>
              <a:spcAft>
                <a:spcPts val="800"/>
              </a:spcAft>
            </a:pPr>
            <a:r>
              <a:rPr lang="en-NZ" sz="1050" b="1" kern="100" dirty="0">
                <a:solidFill>
                  <a:srgbClr val="2F888E"/>
                </a:solidFill>
                <a:latin typeface="Calibri" panose="020F0502020204030204" pitchFamily="34" charset="0"/>
                <a:cs typeface="Times New Roman" panose="02020603050405020304" pitchFamily="18" charset="0"/>
              </a:rPr>
              <a:t>Systems-led approach</a:t>
            </a:r>
          </a:p>
          <a:p>
            <a:pPr marL="448651" lvl="2"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Mapping of customer (passenger) journey</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High city shuttle costs set by cruise lines results in avoidance</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Free Lyttelton shuttle a necessity, however results in a poor customer experience as Lyttleton is small and some businesses were not welcoming</a:t>
            </a:r>
          </a:p>
          <a:p>
            <a:pPr marL="448651" lvl="2"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Mapping of customer (resident) journey/concerns</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Frustration with passengers overwhelming Lyttelton main street</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Capacity issues and delays on the public bus service</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When things aren’t going well, residents are less likely to overlook other negative impacts such as environmental effects – social licence trade-off</a:t>
            </a:r>
          </a:p>
          <a:p>
            <a:pPr marL="448651" lvl="2"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Co-ordination of stakeholders and breakdown of the silos</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Working together to look at the entire system</a:t>
            </a:r>
          </a:p>
          <a:p>
            <a:pPr marL="448651" lvl="2"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Commissioned research piece into the impact of cruise</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Passenger, business and resident sentiment</a:t>
            </a:r>
          </a:p>
          <a:p>
            <a:pPr marL="725851" lvl="3" indent="-171450">
              <a:lnSpc>
                <a:spcPct val="107000"/>
              </a:lnSpc>
              <a:spcAft>
                <a:spcPts val="800"/>
              </a:spcAft>
              <a:buFont typeface="Wingdings" panose="05000000000000000000" pitchFamily="2" charset="2"/>
              <a:buChar char="§"/>
            </a:pPr>
            <a:r>
              <a:rPr lang="en-NZ" sz="1050" b="1" kern="100" dirty="0">
                <a:latin typeface="Calibri" panose="020F0502020204030204" pitchFamily="34" charset="0"/>
                <a:cs typeface="Times New Roman" panose="02020603050405020304" pitchFamily="18" charset="0"/>
              </a:rPr>
              <a:t>Investigate perception that cruise tourism is of low value</a:t>
            </a:r>
          </a:p>
          <a:p>
            <a:pPr marL="725851" lvl="3" indent="-171450">
              <a:lnSpc>
                <a:spcPct val="107000"/>
              </a:lnSpc>
              <a:spcAft>
                <a:spcPts val="800"/>
              </a:spcAft>
              <a:buFont typeface="Arial" panose="020B0604020202020204" pitchFamily="34" charset="0"/>
              <a:buChar char="•"/>
            </a:pPr>
            <a:endParaRPr lang="en-NZ" sz="1050" b="1" kern="100" dirty="0">
              <a:latin typeface="Calibri" panose="020F0502020204030204" pitchFamily="34" charset="0"/>
              <a:cs typeface="Times New Roman" panose="02020603050405020304" pitchFamily="18" charset="0"/>
            </a:endParaRPr>
          </a:p>
        </p:txBody>
      </p:sp>
      <p:pic>
        <p:nvPicPr>
          <p:cNvPr id="2050" name="Picture 2" descr="Residents meet over cruise ship concerns | Star News">
            <a:extLst>
              <a:ext uri="{FF2B5EF4-FFF2-40B4-BE49-F238E27FC236}">
                <a16:creationId xmlns:a16="http://schemas.microsoft.com/office/drawing/2014/main" id="{2456B359-58F8-7CB2-FF6D-8E162FFEB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00619"/>
            <a:ext cx="4715933" cy="26527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629640-1871-DC63-E86E-7473CDF87584}"/>
              </a:ext>
            </a:extLst>
          </p:cNvPr>
          <p:cNvPicPr>
            <a:picLocks noChangeAspect="1"/>
          </p:cNvPicPr>
          <p:nvPr/>
        </p:nvPicPr>
        <p:blipFill rotWithShape="1">
          <a:blip r:embed="rId5"/>
          <a:srcRect l="3570" t="5899" r="2011" b="16813"/>
          <a:stretch/>
        </p:blipFill>
        <p:spPr>
          <a:xfrm>
            <a:off x="6095999" y="3688772"/>
            <a:ext cx="4706621" cy="2597728"/>
          </a:xfrm>
          <a:prstGeom prst="rect">
            <a:avLst/>
          </a:prstGeom>
        </p:spPr>
      </p:pic>
    </p:spTree>
    <p:extLst>
      <p:ext uri="{BB962C8B-B14F-4D97-AF65-F5344CB8AC3E}">
        <p14:creationId xmlns:p14="http://schemas.microsoft.com/office/powerpoint/2010/main" val="215258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32DF1C00-B76D-BDAB-D5CB-BE3F3E7C2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6" y="6091797"/>
            <a:ext cx="1893275" cy="405279"/>
          </a:xfrm>
          <a:prstGeom prst="rect">
            <a:avLst/>
          </a:prstGeom>
        </p:spPr>
      </p:pic>
      <p:pic>
        <p:nvPicPr>
          <p:cNvPr id="8" name="Picture 7" descr="A red and black background&#10;&#10;Description automatically generated">
            <a:extLst>
              <a:ext uri="{FF2B5EF4-FFF2-40B4-BE49-F238E27FC236}">
                <a16:creationId xmlns:a16="http://schemas.microsoft.com/office/drawing/2014/main" id="{2D8AB36A-88F6-8050-B63D-91192918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2928" y="153127"/>
            <a:ext cx="575276" cy="963392"/>
          </a:xfrm>
          <a:prstGeom prst="rect">
            <a:avLst/>
          </a:prstGeom>
        </p:spPr>
      </p:pic>
      <p:sp>
        <p:nvSpPr>
          <p:cNvPr id="2" name="Title 1">
            <a:extLst>
              <a:ext uri="{FF2B5EF4-FFF2-40B4-BE49-F238E27FC236}">
                <a16:creationId xmlns:a16="http://schemas.microsoft.com/office/drawing/2014/main" id="{26BB0C96-1461-E4EF-721E-08D42B9E9138}"/>
              </a:ext>
            </a:extLst>
          </p:cNvPr>
          <p:cNvSpPr txBox="1">
            <a:spLocks/>
          </p:cNvSpPr>
          <p:nvPr/>
        </p:nvSpPr>
        <p:spPr>
          <a:xfrm>
            <a:off x="279371" y="202851"/>
            <a:ext cx="7244164"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r>
              <a:rPr lang="en-US" sz="2000" b="1" dirty="0">
                <a:solidFill>
                  <a:srgbClr val="C7191C"/>
                </a:solidFill>
                <a:latin typeface="Universal Sans Display 500" panose="02000000000000000000" pitchFamily="2" charset="0"/>
                <a:cs typeface="Arial" panose="020B0604020202020204" pitchFamily="34" charset="0"/>
              </a:rPr>
              <a:t>Impact on Cruise to Christchurch – Key Findings: Passenger Survey</a:t>
            </a:r>
          </a:p>
        </p:txBody>
      </p:sp>
      <p:sp>
        <p:nvSpPr>
          <p:cNvPr id="6" name="Title 1">
            <a:extLst>
              <a:ext uri="{FF2B5EF4-FFF2-40B4-BE49-F238E27FC236}">
                <a16:creationId xmlns:a16="http://schemas.microsoft.com/office/drawing/2014/main" id="{1534D3FA-E0D0-F114-18B2-D31C7D9A443A}"/>
              </a:ext>
            </a:extLst>
          </p:cNvPr>
          <p:cNvSpPr txBox="1">
            <a:spLocks/>
          </p:cNvSpPr>
          <p:nvPr/>
        </p:nvSpPr>
        <p:spPr>
          <a:xfrm>
            <a:off x="836139" y="1733886"/>
            <a:ext cx="4584589"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How welcome did you feel in Christchurch?</a:t>
            </a:r>
          </a:p>
        </p:txBody>
      </p:sp>
      <p:pic>
        <p:nvPicPr>
          <p:cNvPr id="4" name="Picture 3">
            <a:extLst>
              <a:ext uri="{FF2B5EF4-FFF2-40B4-BE49-F238E27FC236}">
                <a16:creationId xmlns:a16="http://schemas.microsoft.com/office/drawing/2014/main" id="{82F8AE64-C195-BD7E-B76F-18EC29E5C378}"/>
              </a:ext>
            </a:extLst>
          </p:cNvPr>
          <p:cNvPicPr>
            <a:picLocks noChangeAspect="1"/>
          </p:cNvPicPr>
          <p:nvPr/>
        </p:nvPicPr>
        <p:blipFill>
          <a:blip r:embed="rId4"/>
          <a:stretch>
            <a:fillRect/>
          </a:stretch>
        </p:blipFill>
        <p:spPr>
          <a:xfrm>
            <a:off x="836139" y="2131684"/>
            <a:ext cx="4584589" cy="2755631"/>
          </a:xfrm>
          <a:prstGeom prst="rect">
            <a:avLst/>
          </a:prstGeom>
        </p:spPr>
      </p:pic>
      <p:sp>
        <p:nvSpPr>
          <p:cNvPr id="10" name="Title 1">
            <a:extLst>
              <a:ext uri="{FF2B5EF4-FFF2-40B4-BE49-F238E27FC236}">
                <a16:creationId xmlns:a16="http://schemas.microsoft.com/office/drawing/2014/main" id="{B7F64B84-1528-E2D7-2678-258961383074}"/>
              </a:ext>
            </a:extLst>
          </p:cNvPr>
          <p:cNvSpPr txBox="1">
            <a:spLocks/>
          </p:cNvSpPr>
          <p:nvPr/>
        </p:nvSpPr>
        <p:spPr>
          <a:xfrm>
            <a:off x="6608338" y="1491104"/>
            <a:ext cx="4584589" cy="515870"/>
          </a:xfrm>
          <a:prstGeom prst="rect">
            <a:avLst/>
          </a:prstGeom>
        </p:spPr>
        <p:txBody>
          <a:bodyPr/>
          <a:ls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a:lstStyle>
          <a:p>
            <a:pPr algn="ctr"/>
            <a:r>
              <a:rPr lang="en-US" sz="1600" b="1" dirty="0">
                <a:solidFill>
                  <a:srgbClr val="C7191C"/>
                </a:solidFill>
                <a:latin typeface="Universal Sans Display 500" panose="02000000000000000000" pitchFamily="2" charset="0"/>
                <a:cs typeface="Arial" panose="020B0604020202020204" pitchFamily="34" charset="0"/>
              </a:rPr>
              <a:t>Overall, how satisfied were you with your visit to Christchurch?</a:t>
            </a:r>
          </a:p>
        </p:txBody>
      </p:sp>
      <p:pic>
        <p:nvPicPr>
          <p:cNvPr id="11" name="Picture 10">
            <a:extLst>
              <a:ext uri="{FF2B5EF4-FFF2-40B4-BE49-F238E27FC236}">
                <a16:creationId xmlns:a16="http://schemas.microsoft.com/office/drawing/2014/main" id="{DB84EE05-8828-0856-5BB5-AE1638C459D4}"/>
              </a:ext>
            </a:extLst>
          </p:cNvPr>
          <p:cNvPicPr>
            <a:picLocks noChangeAspect="1"/>
          </p:cNvPicPr>
          <p:nvPr/>
        </p:nvPicPr>
        <p:blipFill>
          <a:blip r:embed="rId5"/>
          <a:stretch>
            <a:fillRect/>
          </a:stretch>
        </p:blipFill>
        <p:spPr>
          <a:xfrm>
            <a:off x="6608339" y="2131684"/>
            <a:ext cx="4584589" cy="2755631"/>
          </a:xfrm>
          <a:prstGeom prst="rect">
            <a:avLst/>
          </a:prstGeom>
        </p:spPr>
      </p:pic>
    </p:spTree>
    <p:extLst>
      <p:ext uri="{BB962C8B-B14F-4D97-AF65-F5344CB8AC3E}">
        <p14:creationId xmlns:p14="http://schemas.microsoft.com/office/powerpoint/2010/main" val="3576184769"/>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7191C"/>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3970" rIns="0" bIns="0" rtlCol="0">
        <a:spAutoFit/>
      </a:bodyPr>
      <a:lstStyle>
        <a:defPPr marL="12700" algn="l">
          <a:lnSpc>
            <a:spcPct val="100000"/>
          </a:lnSpc>
          <a:spcBef>
            <a:spcPts val="110"/>
          </a:spcBef>
          <a:defRPr sz="3700" spc="-1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7191C"/>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3970" rIns="0" bIns="0" rtlCol="0">
        <a:spAutoFit/>
      </a:bodyPr>
      <a:lstStyle>
        <a:defPPr marL="12700" algn="l">
          <a:lnSpc>
            <a:spcPct val="100000"/>
          </a:lnSpc>
          <a:spcBef>
            <a:spcPts val="110"/>
          </a:spcBef>
          <a:defRPr sz="3700" spc="-1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Ōtautahi Christchurch Powerpoint sample layout" id="{25EBE4DA-1913-48A9-A453-792019728514}" vid="{E72A2BAF-E10D-4A27-B6AA-FFB66BB1D0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6" ma:contentTypeDescription="Create a new document." ma:contentTypeScope="" ma:versionID="4abc17532d46bd724ed4029e2fbe9a92">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881d6c2d8ab87cf6cea74840a493a8ce"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aed458e-b531-4923-acbb-2d0bd993be60" xsi:nil="true"/>
    <lcf76f155ced4ddcb4097134ff3c332f xmlns="fe038ba3-18a6-4b83-ae36-adb476e15fc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6007D5-2C16-4283-A618-C324E8A9EA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38ba3-18a6-4b83-ae36-adb476e15fc2"/>
    <ds:schemaRef ds:uri="aaed458e-b531-4923-acbb-2d0bd993b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40B27C-9DC1-452C-BA4B-2E420837A2FD}">
  <ds:schemaRef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c37778a5-565b-4290-a6aa-8df4b2b2e6a9"/>
    <ds:schemaRef ds:uri="http://purl.org/dc/dcmitype/"/>
    <ds:schemaRef ds:uri="http://schemas.openxmlformats.org/package/2006/metadata/core-properties"/>
    <ds:schemaRef ds:uri="http://purl.org/dc/terms/"/>
    <ds:schemaRef ds:uri="fae9ad3b-70a3-4e4b-b721-ef8c32a77e6c"/>
    <ds:schemaRef ds:uri="0ac95ba7-0abf-4c77-b218-2f09f7c78c5b"/>
    <ds:schemaRef ds:uri="http://purl.org/dc/elements/1.1/"/>
    <ds:schemaRef ds:uri="aaed458e-b531-4923-acbb-2d0bd993be60"/>
    <ds:schemaRef ds:uri="fe038ba3-18a6-4b83-ae36-adb476e15fc2"/>
  </ds:schemaRefs>
</ds:datastoreItem>
</file>

<file path=customXml/itemProps3.xml><?xml version="1.0" encoding="utf-8"?>
<ds:datastoreItem xmlns:ds="http://schemas.openxmlformats.org/officeDocument/2006/customXml" ds:itemID="{D293A921-1E07-46CF-AA30-9F43D7C3C9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5194</TotalTime>
  <Words>613</Words>
  <Application>Microsoft Office PowerPoint</Application>
  <PresentationFormat>Widescreen</PresentationFormat>
  <Paragraphs>85</Paragraphs>
  <Slides>16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Universal Sans Display 500</vt:lpstr>
      <vt:lpstr>Wingdings</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Meegan Ruff</dc:creator>
  <cp:lastModifiedBy>Kirsty Davies</cp:lastModifiedBy>
  <cp:revision>9</cp:revision>
  <dcterms:created xsi:type="dcterms:W3CDTF">2023-04-05T03:13:45Z</dcterms:created>
  <dcterms:modified xsi:type="dcterms:W3CDTF">2024-08-08T21:47:49Z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0x010100A92771932BDEA946B51B8DF6B55CFB8A</vt:lpwstr>
  </property>
  <property fmtid="{D5CDD505-2E9C-101B-9397-08002B2CF9AE}" pid="3" name="MediaServiceImageTags">
    <vt:lpwstr/>
  </property>
</Properties>
</file>