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7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slide" Target="slides/slide39.xml"/><Relationship Id="rId21" Type="http://schemas.openxmlformats.org/officeDocument/2006/relationships/slide" Target="slides/slide16.xml"/><Relationship Id="rId43" Type="http://schemas.openxmlformats.org/officeDocument/2006/relationships/slide" Target="slides/slide38.xml"/><Relationship Id="rId24" Type="http://schemas.openxmlformats.org/officeDocument/2006/relationships/slide" Target="slides/slide19.xml"/><Relationship Id="rId46" Type="http://schemas.openxmlformats.org/officeDocument/2006/relationships/slide" Target="slides/slide41.xml"/><Relationship Id="rId23" Type="http://schemas.openxmlformats.org/officeDocument/2006/relationships/slide" Target="slides/slide18.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3e431aa1e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3e431aa1e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cd56ef54bf_0_4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cd56ef54bf_0_4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Raise  challenges of the pandemic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cd56ef54bf_0_709:notes"/>
          <p:cNvSpPr/>
          <p:nvPr>
            <p:ph idx="2" type="sldImg"/>
          </p:nvPr>
        </p:nvSpPr>
        <p:spPr>
          <a:xfrm>
            <a:off x="914400" y="1143000"/>
            <a:ext cx="7315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g2cd56ef54bf_0_709:notes"/>
          <p:cNvSpPr txBox="1"/>
          <p:nvPr>
            <p:ph idx="1" type="body"/>
          </p:nvPr>
        </p:nvSpPr>
        <p:spPr>
          <a:xfrm>
            <a:off x="914400" y="4400550"/>
            <a:ext cx="73152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Results of our response </a:t>
            </a:r>
            <a:endParaRPr/>
          </a:p>
        </p:txBody>
      </p:sp>
      <p:sp>
        <p:nvSpPr>
          <p:cNvPr id="179" name="Google Shape;179;g2cd56ef54bf_0_709:notes"/>
          <p:cNvSpPr txBox="1"/>
          <p:nvPr>
            <p:ph idx="12" type="sldNum"/>
          </p:nvPr>
        </p:nvSpPr>
        <p:spPr>
          <a:xfrm>
            <a:off x="5179484" y="8685213"/>
            <a:ext cx="39624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cd56ef54bf_0_704:notes"/>
          <p:cNvSpPr/>
          <p:nvPr>
            <p:ph idx="2" type="sldImg"/>
          </p:nvPr>
        </p:nvSpPr>
        <p:spPr>
          <a:xfrm>
            <a:off x="914400" y="1143000"/>
            <a:ext cx="7315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g2cd56ef54bf_0_704:notes"/>
          <p:cNvSpPr txBox="1"/>
          <p:nvPr>
            <p:ph idx="1" type="body"/>
          </p:nvPr>
        </p:nvSpPr>
        <p:spPr>
          <a:xfrm>
            <a:off x="914400" y="4400550"/>
            <a:ext cx="73152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Program participants</a:t>
            </a:r>
            <a:endParaRPr/>
          </a:p>
        </p:txBody>
      </p:sp>
      <p:sp>
        <p:nvSpPr>
          <p:cNvPr id="186" name="Google Shape;186;g2cd56ef54bf_0_704:notes"/>
          <p:cNvSpPr txBox="1"/>
          <p:nvPr>
            <p:ph idx="12" type="sldNum"/>
          </p:nvPr>
        </p:nvSpPr>
        <p:spPr>
          <a:xfrm>
            <a:off x="5179484" y="8685213"/>
            <a:ext cx="39624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e30e36c6c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2e30e36c6c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200">
              <a:solidFill>
                <a:srgbClr val="222222"/>
              </a:solidFill>
              <a:highlight>
                <a:schemeClr val="lt1"/>
              </a:highlight>
              <a:latin typeface="Inter"/>
              <a:ea typeface="Inter"/>
              <a:cs typeface="Inter"/>
              <a:sym typeface="Inte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cd56ef54bf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cd56ef54bf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We experienced the lows and highs of visitor volume during the pandemic. During the spring of 2021, visitation dropped by 150 % over 2019. In the weeks leading up to this, businesses were preparing for a busy spring season by hiring staff and making significant business </a:t>
            </a:r>
            <a:r>
              <a:rPr lang="en-GB"/>
              <a:t>purchases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cd56ef54bf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2cd56ef54bf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Just 2.5 months later, visitation </a:t>
            </a:r>
            <a:r>
              <a:rPr lang="en-GB"/>
              <a:t>increased</a:t>
            </a:r>
            <a:r>
              <a:rPr lang="en-GB"/>
              <a:t> massively and the island was 20% busier </a:t>
            </a:r>
            <a:r>
              <a:rPr lang="en-GB"/>
              <a:t>than</a:t>
            </a:r>
            <a:r>
              <a:rPr lang="en-GB"/>
              <a:t> ever before. That put immense pressure on under staffed </a:t>
            </a:r>
            <a:r>
              <a:rPr lang="en-GB"/>
              <a:t>businesses</a:t>
            </a:r>
            <a:r>
              <a:rPr lang="en-GB"/>
              <a:t>, and we </a:t>
            </a:r>
            <a:r>
              <a:rPr lang="en-GB"/>
              <a:t>received</a:t>
            </a:r>
            <a:r>
              <a:rPr lang="en-GB"/>
              <a:t> major push back from residents as crowding impacted resident quality of life and negatively </a:t>
            </a:r>
            <a:r>
              <a:rPr lang="en-GB"/>
              <a:t>impacted</a:t>
            </a:r>
            <a:r>
              <a:rPr lang="en-GB"/>
              <a:t> visitor experience. Simply put - things were out of </a:t>
            </a:r>
            <a:r>
              <a:rPr lang="en-GB"/>
              <a:t>balance. We needed a new approach grounded in the needs of our communities, residents, businesses and culture</a:t>
            </a:r>
            <a:r>
              <a:rPr lang="en-GB"/>
              <a:t>. </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edeb9c2106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2edeb9c210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cd56ef54bf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2cd56ef54bf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We are a long standing organization with a long history of supporting our region…. Explain slides.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cd56ef54bf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2cd56ef54bf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Our evolution process.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cd56ef54bf_0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2cd56ef54bf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mission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cd56ef54bf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2cd56ef54bf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Territory acknowledgement - acknowledgement of where I come from (1 min)</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Add 4VI’s new statement </a:t>
            </a:r>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cd56ef54bf_0_3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2cd56ef54bf_0_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Pillars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cdbab95c5d_0_3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2cdbab95c5d_0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cd56ef54bf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2cd56ef54bf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cdbab95c5d_0_5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2cdbab95c5d_0_5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cdbab95c5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2cdbab95c5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cdbab95c5d_0_4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2cdbab95c5d_0_4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cdbab95c5d_0_4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2cdbab95c5d_0_4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GB">
                <a:solidFill>
                  <a:schemeClr val="dk1"/>
                </a:solidFill>
              </a:rPr>
              <a:t>2 million tons/ 540,000</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VI only has a population of about 840,000, so really significant carbon emissions in comparison to the population</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If you put all the flights end to end for people travelling here it would be the equivalent of 146,000 flights around the earth. We have a lot of visitors from Netherlands, Germany, Australia.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When we look at the breakdown of emissions by activity, transportation came in at 51% of emissions which was no surprise</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Overwhelmingly, Changes in transportation emissions will have to do with the availability of technology and infrastructure development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For our biosphere commitment program and other programs, most early adopters are tour operators and accommodation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32.4% food and beverage, this has been a blind spot for us as a sector and in the coming months we’ll be looking at how we can better support and integrate them into our sustainability programs. Restaurants and vineyards on the Island that are really value aligned</a:t>
            </a:r>
            <a:endParaRPr>
              <a:solidFill>
                <a:schemeClr val="dk1"/>
              </a:solidFill>
            </a:endParaRPr>
          </a:p>
          <a:p>
            <a:pPr indent="-298450" lvl="0" marL="457200" rtl="0" algn="l">
              <a:spcBef>
                <a:spcPts val="0"/>
              </a:spcBef>
              <a:spcAft>
                <a:spcPts val="0"/>
              </a:spcAft>
              <a:buClr>
                <a:schemeClr val="dk1"/>
              </a:buClr>
              <a:buSzPts val="1100"/>
              <a:buChar char="-"/>
            </a:pPr>
            <a:r>
              <a:t/>
            </a:r>
            <a:endParaRPr>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2cdbab95c5d_0_6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2cdbab95c5d_0_6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cdbab95c5d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2cdbab95c5d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cdbab95c5d_0_6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2cdbab95c5d_0_6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cd56ef54bf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2cd56ef54bf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Geographic context (10 seconds max)</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cdbab95c5d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2cdbab95c5d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e30e36c6ca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2e30e36c6ca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Together we conducted research into the state of gender of equity on VI.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e30e36c6ca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2e30e36c6ca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br>
              <a:rPr lang="en-GB">
                <a:solidFill>
                  <a:schemeClr val="dk1"/>
                </a:solidFill>
              </a:rPr>
            </a:br>
            <a:r>
              <a:rPr lang="en-GB">
                <a:solidFill>
                  <a:schemeClr val="dk1"/>
                </a:solidFill>
              </a:rPr>
              <a:t>The report concluded with 10 recommendations for advancing women in tourism and we have just completed our first round of WORTH academy, a free 12 week leadership development program for women in tourism.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cd56ef54bf_0_4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2cd56ef54bf_0_4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2edeb9c2106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2edeb9c2106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edeb9c2106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2edeb9c2106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2edeb9c2106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2edeb9c2106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279ab539be6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279ab539be6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2cd56ef54bf_0_5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2cd56ef54bf_0_5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cd56ef54bf_0_6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2cd56ef54bf_0_6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cd56ef54bf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2cd56ef54bf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Geo context  (5 seconds)</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2cd56ef54bf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2cd56ef54bf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2edeb9c210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2edeb9c210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Territory acknowledgement - acknowledgement of where I come from (1 min)</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Add 4VI’s new statement </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cd56ef54bf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2cd56ef54bf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Island </a:t>
            </a:r>
            <a:r>
              <a:rPr lang="en-GB"/>
              <a:t>context</a:t>
            </a:r>
            <a:r>
              <a:rPr lang="en-GB"/>
              <a:t> (15 seconds)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cd56ef54bf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cd56ef54bf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Map context (15 seconds)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cd56ef54bf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cd56ef54bf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cd56ef54bf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2cd56ef54bf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edaae4c71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edaae4c71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2.png"/><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Layout – Orange Title" type="title">
  <p:cSld name="TITLE">
    <p:bg>
      <p:bgPr>
        <a:blipFill>
          <a:blip r:embed="rId2">
            <a:alphaModFix/>
          </a:blip>
          <a:stretch>
            <a:fillRect/>
          </a:stretch>
        </a:blipFill>
      </p:bgPr>
    </p:bg>
    <p:spTree>
      <p:nvGrpSpPr>
        <p:cNvPr id="7" name="Shape 7"/>
        <p:cNvGrpSpPr/>
        <p:nvPr/>
      </p:nvGrpSpPr>
      <p:grpSpPr>
        <a:xfrm>
          <a:off x="0" y="0"/>
          <a:ext cx="0" cy="0"/>
          <a:chOff x="0" y="0"/>
          <a:chExt cx="0" cy="0"/>
        </a:xfrm>
      </p:grpSpPr>
      <p:sp>
        <p:nvSpPr>
          <p:cNvPr id="8" name="Google Shape;8;p2"/>
          <p:cNvSpPr txBox="1"/>
          <p:nvPr>
            <p:ph type="title"/>
          </p:nvPr>
        </p:nvSpPr>
        <p:spPr>
          <a:xfrm>
            <a:off x="336250" y="1057900"/>
            <a:ext cx="5628600" cy="394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1"/>
              </a:buClr>
              <a:buSzPts val="1800"/>
              <a:buFont typeface="Inter"/>
              <a:buNone/>
              <a:defRPr b="1" sz="1800">
                <a:solidFill>
                  <a:schemeClr val="accent1"/>
                </a:solidFill>
                <a:latin typeface="Inter"/>
                <a:ea typeface="Inter"/>
                <a:cs typeface="Inter"/>
                <a:sym typeface="Inte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 name="Google Shape;9;p2"/>
          <p:cNvSpPr txBox="1"/>
          <p:nvPr>
            <p:ph idx="1" type="body"/>
          </p:nvPr>
        </p:nvSpPr>
        <p:spPr>
          <a:xfrm>
            <a:off x="336250" y="1660800"/>
            <a:ext cx="5586000" cy="2281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Font typeface="Inter"/>
              <a:buChar char="●"/>
              <a:defRPr>
                <a:latin typeface="Inter"/>
                <a:ea typeface="Inter"/>
                <a:cs typeface="Inter"/>
                <a:sym typeface="Inter"/>
              </a:defRPr>
            </a:lvl1pPr>
            <a:lvl2pPr indent="-317500" lvl="1" marL="914400">
              <a:spcBef>
                <a:spcPts val="0"/>
              </a:spcBef>
              <a:spcAft>
                <a:spcPts val="0"/>
              </a:spcAft>
              <a:buSzPts val="1400"/>
              <a:buFont typeface="Inter"/>
              <a:buChar char="○"/>
              <a:defRPr>
                <a:latin typeface="Inter"/>
                <a:ea typeface="Inter"/>
                <a:cs typeface="Inter"/>
                <a:sym typeface="Inter"/>
              </a:defRPr>
            </a:lvl2pPr>
            <a:lvl3pPr indent="-317500" lvl="2" marL="1371600">
              <a:spcBef>
                <a:spcPts val="0"/>
              </a:spcBef>
              <a:spcAft>
                <a:spcPts val="0"/>
              </a:spcAft>
              <a:buSzPts val="1400"/>
              <a:buFont typeface="Inter"/>
              <a:buChar char="■"/>
              <a:defRPr>
                <a:latin typeface="Inter"/>
                <a:ea typeface="Inter"/>
                <a:cs typeface="Inter"/>
                <a:sym typeface="Inter"/>
              </a:defRPr>
            </a:lvl3pPr>
            <a:lvl4pPr indent="-317500" lvl="3" marL="1828800">
              <a:spcBef>
                <a:spcPts val="0"/>
              </a:spcBef>
              <a:spcAft>
                <a:spcPts val="0"/>
              </a:spcAft>
              <a:buSzPts val="1400"/>
              <a:buFont typeface="Inter"/>
              <a:buChar char="●"/>
              <a:defRPr>
                <a:latin typeface="Inter"/>
                <a:ea typeface="Inter"/>
                <a:cs typeface="Inter"/>
                <a:sym typeface="Inter"/>
              </a:defRPr>
            </a:lvl4pPr>
            <a:lvl5pPr indent="-317500" lvl="4" marL="2286000">
              <a:spcBef>
                <a:spcPts val="0"/>
              </a:spcBef>
              <a:spcAft>
                <a:spcPts val="0"/>
              </a:spcAft>
              <a:buSzPts val="1400"/>
              <a:buFont typeface="Inter"/>
              <a:buChar char="○"/>
              <a:defRPr>
                <a:latin typeface="Inter"/>
                <a:ea typeface="Inter"/>
                <a:cs typeface="Inter"/>
                <a:sym typeface="Inter"/>
              </a:defRPr>
            </a:lvl5pPr>
            <a:lvl6pPr indent="-317500" lvl="5" marL="2743200">
              <a:spcBef>
                <a:spcPts val="0"/>
              </a:spcBef>
              <a:spcAft>
                <a:spcPts val="0"/>
              </a:spcAft>
              <a:buSzPts val="1400"/>
              <a:buFont typeface="Inter"/>
              <a:buChar char="■"/>
              <a:defRPr>
                <a:latin typeface="Inter"/>
                <a:ea typeface="Inter"/>
                <a:cs typeface="Inter"/>
                <a:sym typeface="Inter"/>
              </a:defRPr>
            </a:lvl6pPr>
            <a:lvl7pPr indent="-317500" lvl="6" marL="3200400">
              <a:spcBef>
                <a:spcPts val="0"/>
              </a:spcBef>
              <a:spcAft>
                <a:spcPts val="0"/>
              </a:spcAft>
              <a:buSzPts val="1400"/>
              <a:buFont typeface="Inter"/>
              <a:buChar char="●"/>
              <a:defRPr>
                <a:latin typeface="Inter"/>
                <a:ea typeface="Inter"/>
                <a:cs typeface="Inter"/>
                <a:sym typeface="Inter"/>
              </a:defRPr>
            </a:lvl7pPr>
            <a:lvl8pPr indent="-317500" lvl="7" marL="3657600">
              <a:spcBef>
                <a:spcPts val="0"/>
              </a:spcBef>
              <a:spcAft>
                <a:spcPts val="0"/>
              </a:spcAft>
              <a:buSzPts val="1400"/>
              <a:buFont typeface="Inter"/>
              <a:buChar char="○"/>
              <a:defRPr>
                <a:latin typeface="Inter"/>
                <a:ea typeface="Inter"/>
                <a:cs typeface="Inter"/>
                <a:sym typeface="Inter"/>
              </a:defRPr>
            </a:lvl8pPr>
            <a:lvl9pPr indent="-317500" lvl="8" marL="4114800">
              <a:spcBef>
                <a:spcPts val="0"/>
              </a:spcBef>
              <a:spcAft>
                <a:spcPts val="0"/>
              </a:spcAft>
              <a:buSzPts val="1400"/>
              <a:buFont typeface="Inter"/>
              <a:buChar char="■"/>
              <a:defRPr>
                <a:latin typeface="Inter"/>
                <a:ea typeface="Inter"/>
                <a:cs typeface="Inter"/>
                <a:sym typeface="Inter"/>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0" name="Shape 40"/>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aves">
  <p:cSld name="CUSTOM_4">
    <p:spTree>
      <p:nvGrpSpPr>
        <p:cNvPr id="41" name="Shape 41"/>
        <p:cNvGrpSpPr/>
        <p:nvPr/>
      </p:nvGrpSpPr>
      <p:grpSpPr>
        <a:xfrm>
          <a:off x="0" y="0"/>
          <a:ext cx="0" cy="0"/>
          <a:chOff x="0" y="0"/>
          <a:chExt cx="0" cy="0"/>
        </a:xfrm>
      </p:grpSpPr>
      <p:pic>
        <p:nvPicPr>
          <p:cNvPr id="42" name="Google Shape;42;p12"/>
          <p:cNvPicPr preferRelativeResize="0"/>
          <p:nvPr/>
        </p:nvPicPr>
        <p:blipFill>
          <a:blip r:embed="rId2">
            <a:alphaModFix/>
          </a:blip>
          <a:stretch>
            <a:fillRect/>
          </a:stretch>
        </p:blipFill>
        <p:spPr>
          <a:xfrm>
            <a:off x="0" y="0"/>
            <a:ext cx="9143997" cy="5143490"/>
          </a:xfrm>
          <a:prstGeom prst="rect">
            <a:avLst/>
          </a:prstGeom>
          <a:noFill/>
          <a:ln>
            <a:noFill/>
          </a:ln>
        </p:spPr>
      </p:pic>
      <p:sp>
        <p:nvSpPr>
          <p:cNvPr id="43" name="Google Shape;43;p12"/>
          <p:cNvSpPr txBox="1"/>
          <p:nvPr>
            <p:ph type="title"/>
          </p:nvPr>
        </p:nvSpPr>
        <p:spPr>
          <a:xfrm>
            <a:off x="3825750" y="1129400"/>
            <a:ext cx="4721400" cy="394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3"/>
              </a:buClr>
              <a:buSzPts val="1800"/>
              <a:buFont typeface="Inter"/>
              <a:buNone/>
              <a:defRPr b="1" sz="1800">
                <a:solidFill>
                  <a:schemeClr val="accent3"/>
                </a:solidFill>
                <a:latin typeface="Inter"/>
                <a:ea typeface="Inter"/>
                <a:cs typeface="Inter"/>
                <a:sym typeface="Int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4" name="Google Shape;44;p12"/>
          <p:cNvSpPr txBox="1"/>
          <p:nvPr>
            <p:ph idx="1" type="body"/>
          </p:nvPr>
        </p:nvSpPr>
        <p:spPr>
          <a:xfrm>
            <a:off x="3825750" y="1732300"/>
            <a:ext cx="4685700" cy="2281800"/>
          </a:xfrm>
          <a:prstGeom prst="rect">
            <a:avLst/>
          </a:prstGeom>
          <a:noFill/>
          <a:ln>
            <a:noFill/>
          </a:ln>
        </p:spPr>
        <p:txBody>
          <a:bodyPr anchorCtr="0" anchor="t" bIns="91425" lIns="91425" spcFirstLastPara="1" rIns="91425" wrap="square" tIns="91425">
            <a:noAutofit/>
          </a:bodyPr>
          <a:lstStyle>
            <a:lvl1pPr indent="-317500" lvl="0" marL="457200" rtl="0">
              <a:spcBef>
                <a:spcPts val="0"/>
              </a:spcBef>
              <a:spcAft>
                <a:spcPts val="0"/>
              </a:spcAft>
              <a:buSzPts val="1400"/>
              <a:buFont typeface="Inter"/>
              <a:buChar char="●"/>
              <a:defRPr>
                <a:latin typeface="Inter"/>
                <a:ea typeface="Inter"/>
                <a:cs typeface="Inter"/>
                <a:sym typeface="Inter"/>
              </a:defRPr>
            </a:lvl1pPr>
            <a:lvl2pPr indent="-317500" lvl="1" marL="914400" rtl="0">
              <a:spcBef>
                <a:spcPts val="0"/>
              </a:spcBef>
              <a:spcAft>
                <a:spcPts val="0"/>
              </a:spcAft>
              <a:buSzPts val="1400"/>
              <a:buFont typeface="Inter"/>
              <a:buChar char="○"/>
              <a:defRPr>
                <a:latin typeface="Inter"/>
                <a:ea typeface="Inter"/>
                <a:cs typeface="Inter"/>
                <a:sym typeface="Inter"/>
              </a:defRPr>
            </a:lvl2pPr>
            <a:lvl3pPr indent="-317500" lvl="2" marL="1371600" rtl="0">
              <a:spcBef>
                <a:spcPts val="0"/>
              </a:spcBef>
              <a:spcAft>
                <a:spcPts val="0"/>
              </a:spcAft>
              <a:buSzPts val="1400"/>
              <a:buFont typeface="Inter"/>
              <a:buChar char="■"/>
              <a:defRPr>
                <a:latin typeface="Inter"/>
                <a:ea typeface="Inter"/>
                <a:cs typeface="Inter"/>
                <a:sym typeface="Inter"/>
              </a:defRPr>
            </a:lvl3pPr>
            <a:lvl4pPr indent="-317500" lvl="3" marL="1828800" rtl="0">
              <a:spcBef>
                <a:spcPts val="0"/>
              </a:spcBef>
              <a:spcAft>
                <a:spcPts val="0"/>
              </a:spcAft>
              <a:buSzPts val="1400"/>
              <a:buFont typeface="Inter"/>
              <a:buChar char="●"/>
              <a:defRPr>
                <a:latin typeface="Inter"/>
                <a:ea typeface="Inter"/>
                <a:cs typeface="Inter"/>
                <a:sym typeface="Inter"/>
              </a:defRPr>
            </a:lvl4pPr>
            <a:lvl5pPr indent="-317500" lvl="4" marL="2286000" rtl="0">
              <a:spcBef>
                <a:spcPts val="0"/>
              </a:spcBef>
              <a:spcAft>
                <a:spcPts val="0"/>
              </a:spcAft>
              <a:buSzPts val="1400"/>
              <a:buFont typeface="Inter"/>
              <a:buChar char="○"/>
              <a:defRPr>
                <a:latin typeface="Inter"/>
                <a:ea typeface="Inter"/>
                <a:cs typeface="Inter"/>
                <a:sym typeface="Inter"/>
              </a:defRPr>
            </a:lvl5pPr>
            <a:lvl6pPr indent="-317500" lvl="5" marL="2743200" rtl="0">
              <a:spcBef>
                <a:spcPts val="0"/>
              </a:spcBef>
              <a:spcAft>
                <a:spcPts val="0"/>
              </a:spcAft>
              <a:buSzPts val="1400"/>
              <a:buFont typeface="Inter"/>
              <a:buChar char="■"/>
              <a:defRPr>
                <a:latin typeface="Inter"/>
                <a:ea typeface="Inter"/>
                <a:cs typeface="Inter"/>
                <a:sym typeface="Inter"/>
              </a:defRPr>
            </a:lvl6pPr>
            <a:lvl7pPr indent="-317500" lvl="6" marL="3200400" rtl="0">
              <a:spcBef>
                <a:spcPts val="0"/>
              </a:spcBef>
              <a:spcAft>
                <a:spcPts val="0"/>
              </a:spcAft>
              <a:buSzPts val="1400"/>
              <a:buFont typeface="Inter"/>
              <a:buChar char="●"/>
              <a:defRPr>
                <a:latin typeface="Inter"/>
                <a:ea typeface="Inter"/>
                <a:cs typeface="Inter"/>
                <a:sym typeface="Inter"/>
              </a:defRPr>
            </a:lvl7pPr>
            <a:lvl8pPr indent="-317500" lvl="7" marL="3657600" rtl="0">
              <a:spcBef>
                <a:spcPts val="0"/>
              </a:spcBef>
              <a:spcAft>
                <a:spcPts val="0"/>
              </a:spcAft>
              <a:buSzPts val="1400"/>
              <a:buFont typeface="Inter"/>
              <a:buChar char="○"/>
              <a:defRPr>
                <a:latin typeface="Inter"/>
                <a:ea typeface="Inter"/>
                <a:cs typeface="Inter"/>
                <a:sym typeface="Inter"/>
              </a:defRPr>
            </a:lvl8pPr>
            <a:lvl9pPr indent="-317500" lvl="8" marL="4114800" rtl="0">
              <a:spcBef>
                <a:spcPts val="0"/>
              </a:spcBef>
              <a:spcAft>
                <a:spcPts val="0"/>
              </a:spcAft>
              <a:buSzPts val="1400"/>
              <a:buFont typeface="Inter"/>
              <a:buChar char="■"/>
              <a:defRPr>
                <a:latin typeface="Inter"/>
                <a:ea typeface="Inter"/>
                <a:cs typeface="Inter"/>
                <a:sym typeface="Inte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our Block – Blue">
  <p:cSld name="BLANK_1">
    <p:spTree>
      <p:nvGrpSpPr>
        <p:cNvPr id="45" name="Shape 45"/>
        <p:cNvGrpSpPr/>
        <p:nvPr/>
      </p:nvGrpSpPr>
      <p:grpSpPr>
        <a:xfrm>
          <a:off x="0" y="0"/>
          <a:ext cx="0" cy="0"/>
          <a:chOff x="0" y="0"/>
          <a:chExt cx="0" cy="0"/>
        </a:xfrm>
      </p:grpSpPr>
      <p:sp>
        <p:nvSpPr>
          <p:cNvPr id="46" name="Google Shape;46;p13"/>
          <p:cNvSpPr/>
          <p:nvPr/>
        </p:nvSpPr>
        <p:spPr>
          <a:xfrm>
            <a:off x="0" y="0"/>
            <a:ext cx="9144000" cy="1647300"/>
          </a:xfrm>
          <a:prstGeom prst="rect">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13"/>
          <p:cNvSpPr txBox="1"/>
          <p:nvPr>
            <p:ph type="title"/>
          </p:nvPr>
        </p:nvSpPr>
        <p:spPr>
          <a:xfrm>
            <a:off x="1636575" y="573900"/>
            <a:ext cx="5483700" cy="499500"/>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Clr>
                <a:schemeClr val="lt1"/>
              </a:buClr>
              <a:buSzPts val="2400"/>
              <a:buFont typeface="Inter Light"/>
              <a:buNone/>
              <a:defRPr sz="2400">
                <a:solidFill>
                  <a:schemeClr val="lt1"/>
                </a:solidFill>
                <a:latin typeface="Inter Light"/>
                <a:ea typeface="Inter Light"/>
                <a:cs typeface="Inter Light"/>
                <a:sym typeface="Inter Light"/>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8" name="Google Shape;48;p13"/>
          <p:cNvSpPr txBox="1"/>
          <p:nvPr>
            <p:ph idx="1" type="body"/>
          </p:nvPr>
        </p:nvSpPr>
        <p:spPr>
          <a:xfrm>
            <a:off x="1315875" y="1984275"/>
            <a:ext cx="6125100" cy="2281800"/>
          </a:xfrm>
          <a:prstGeom prst="rect">
            <a:avLst/>
          </a:prstGeom>
          <a:noFill/>
          <a:ln>
            <a:noFill/>
          </a:ln>
        </p:spPr>
        <p:txBody>
          <a:bodyPr anchorCtr="0" anchor="t" bIns="91425" lIns="91425" spcFirstLastPara="1" rIns="91425" wrap="square" tIns="91425">
            <a:noAutofit/>
          </a:bodyPr>
          <a:lstStyle>
            <a:lvl1pPr indent="-317500" lvl="0" marL="457200" rtl="0">
              <a:spcBef>
                <a:spcPts val="0"/>
              </a:spcBef>
              <a:spcAft>
                <a:spcPts val="0"/>
              </a:spcAft>
              <a:buSzPts val="1400"/>
              <a:buFont typeface="Inter"/>
              <a:buChar char="●"/>
              <a:defRPr>
                <a:latin typeface="Inter"/>
                <a:ea typeface="Inter"/>
                <a:cs typeface="Inter"/>
                <a:sym typeface="Inter"/>
              </a:defRPr>
            </a:lvl1pPr>
            <a:lvl2pPr indent="-317500" lvl="1" marL="914400" rtl="0">
              <a:spcBef>
                <a:spcPts val="0"/>
              </a:spcBef>
              <a:spcAft>
                <a:spcPts val="0"/>
              </a:spcAft>
              <a:buSzPts val="1400"/>
              <a:buFont typeface="Inter"/>
              <a:buChar char="○"/>
              <a:defRPr>
                <a:latin typeface="Inter"/>
                <a:ea typeface="Inter"/>
                <a:cs typeface="Inter"/>
                <a:sym typeface="Inter"/>
              </a:defRPr>
            </a:lvl2pPr>
            <a:lvl3pPr indent="-317500" lvl="2" marL="1371600" rtl="0">
              <a:spcBef>
                <a:spcPts val="0"/>
              </a:spcBef>
              <a:spcAft>
                <a:spcPts val="0"/>
              </a:spcAft>
              <a:buSzPts val="1400"/>
              <a:buFont typeface="Inter"/>
              <a:buChar char="■"/>
              <a:defRPr>
                <a:latin typeface="Inter"/>
                <a:ea typeface="Inter"/>
                <a:cs typeface="Inter"/>
                <a:sym typeface="Inter"/>
              </a:defRPr>
            </a:lvl3pPr>
            <a:lvl4pPr indent="-317500" lvl="3" marL="1828800" rtl="0">
              <a:spcBef>
                <a:spcPts val="0"/>
              </a:spcBef>
              <a:spcAft>
                <a:spcPts val="0"/>
              </a:spcAft>
              <a:buSzPts val="1400"/>
              <a:buFont typeface="Inter"/>
              <a:buChar char="●"/>
              <a:defRPr>
                <a:latin typeface="Inter"/>
                <a:ea typeface="Inter"/>
                <a:cs typeface="Inter"/>
                <a:sym typeface="Inter"/>
              </a:defRPr>
            </a:lvl4pPr>
            <a:lvl5pPr indent="-317500" lvl="4" marL="2286000" rtl="0">
              <a:spcBef>
                <a:spcPts val="0"/>
              </a:spcBef>
              <a:spcAft>
                <a:spcPts val="0"/>
              </a:spcAft>
              <a:buSzPts val="1400"/>
              <a:buFont typeface="Inter"/>
              <a:buChar char="○"/>
              <a:defRPr>
                <a:latin typeface="Inter"/>
                <a:ea typeface="Inter"/>
                <a:cs typeface="Inter"/>
                <a:sym typeface="Inter"/>
              </a:defRPr>
            </a:lvl5pPr>
            <a:lvl6pPr indent="-317500" lvl="5" marL="2743200" rtl="0">
              <a:spcBef>
                <a:spcPts val="0"/>
              </a:spcBef>
              <a:spcAft>
                <a:spcPts val="0"/>
              </a:spcAft>
              <a:buSzPts val="1400"/>
              <a:buFont typeface="Inter"/>
              <a:buChar char="■"/>
              <a:defRPr>
                <a:latin typeface="Inter"/>
                <a:ea typeface="Inter"/>
                <a:cs typeface="Inter"/>
                <a:sym typeface="Inter"/>
              </a:defRPr>
            </a:lvl6pPr>
            <a:lvl7pPr indent="-317500" lvl="6" marL="3200400" rtl="0">
              <a:spcBef>
                <a:spcPts val="0"/>
              </a:spcBef>
              <a:spcAft>
                <a:spcPts val="0"/>
              </a:spcAft>
              <a:buSzPts val="1400"/>
              <a:buFont typeface="Inter"/>
              <a:buChar char="●"/>
              <a:defRPr>
                <a:latin typeface="Inter"/>
                <a:ea typeface="Inter"/>
                <a:cs typeface="Inter"/>
                <a:sym typeface="Inter"/>
              </a:defRPr>
            </a:lvl7pPr>
            <a:lvl8pPr indent="-317500" lvl="7" marL="3657600" rtl="0">
              <a:spcBef>
                <a:spcPts val="0"/>
              </a:spcBef>
              <a:spcAft>
                <a:spcPts val="0"/>
              </a:spcAft>
              <a:buSzPts val="1400"/>
              <a:buFont typeface="Inter"/>
              <a:buChar char="○"/>
              <a:defRPr>
                <a:latin typeface="Inter"/>
                <a:ea typeface="Inter"/>
                <a:cs typeface="Inter"/>
                <a:sym typeface="Inter"/>
              </a:defRPr>
            </a:lvl8pPr>
            <a:lvl9pPr indent="-317500" lvl="8" marL="4114800" rtl="0">
              <a:spcBef>
                <a:spcPts val="0"/>
              </a:spcBef>
              <a:spcAft>
                <a:spcPts val="0"/>
              </a:spcAft>
              <a:buSzPts val="1400"/>
              <a:buFont typeface="Inter"/>
              <a:buChar char="■"/>
              <a:defRPr>
                <a:latin typeface="Inter"/>
                <a:ea typeface="Inter"/>
                <a:cs typeface="Inter"/>
                <a:sym typeface="Inter"/>
              </a:defRPr>
            </a:lvl9pPr>
          </a:lstStyle>
          <a:p/>
        </p:txBody>
      </p:sp>
      <p:pic>
        <p:nvPicPr>
          <p:cNvPr id="49" name="Google Shape;49;p13"/>
          <p:cNvPicPr preferRelativeResize="0"/>
          <p:nvPr/>
        </p:nvPicPr>
        <p:blipFill>
          <a:blip r:embed="rId2">
            <a:alphaModFix/>
          </a:blip>
          <a:stretch>
            <a:fillRect/>
          </a:stretch>
        </p:blipFill>
        <p:spPr>
          <a:xfrm>
            <a:off x="0" y="0"/>
            <a:ext cx="9144003" cy="514350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our Block – Orange">
  <p:cSld name="BLANK_1_1">
    <p:spTree>
      <p:nvGrpSpPr>
        <p:cNvPr id="50" name="Shape 50"/>
        <p:cNvGrpSpPr/>
        <p:nvPr/>
      </p:nvGrpSpPr>
      <p:grpSpPr>
        <a:xfrm>
          <a:off x="0" y="0"/>
          <a:ext cx="0" cy="0"/>
          <a:chOff x="0" y="0"/>
          <a:chExt cx="0" cy="0"/>
        </a:xfrm>
      </p:grpSpPr>
      <p:pic>
        <p:nvPicPr>
          <p:cNvPr id="51" name="Google Shape;51;p14"/>
          <p:cNvPicPr preferRelativeResize="0"/>
          <p:nvPr/>
        </p:nvPicPr>
        <p:blipFill>
          <a:blip r:embed="rId2">
            <a:alphaModFix/>
          </a:blip>
          <a:stretch>
            <a:fillRect/>
          </a:stretch>
        </p:blipFill>
        <p:spPr>
          <a:xfrm>
            <a:off x="0" y="0"/>
            <a:ext cx="9144003" cy="5143501"/>
          </a:xfrm>
          <a:prstGeom prst="rect">
            <a:avLst/>
          </a:prstGeom>
          <a:noFill/>
          <a:ln>
            <a:noFill/>
          </a:ln>
        </p:spPr>
      </p:pic>
      <p:sp>
        <p:nvSpPr>
          <p:cNvPr id="52" name="Google Shape;52;p14"/>
          <p:cNvSpPr/>
          <p:nvPr/>
        </p:nvSpPr>
        <p:spPr>
          <a:xfrm>
            <a:off x="0" y="0"/>
            <a:ext cx="9144000" cy="16473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4"/>
          <p:cNvSpPr txBox="1"/>
          <p:nvPr>
            <p:ph type="title"/>
          </p:nvPr>
        </p:nvSpPr>
        <p:spPr>
          <a:xfrm>
            <a:off x="1636575" y="573900"/>
            <a:ext cx="5483700" cy="4995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lt1"/>
              </a:buClr>
              <a:buSzPts val="2400"/>
              <a:buFont typeface="Inter Light"/>
              <a:buNone/>
              <a:defRPr sz="2400">
                <a:solidFill>
                  <a:schemeClr val="lt1"/>
                </a:solidFill>
                <a:latin typeface="Inter Light"/>
                <a:ea typeface="Inter Light"/>
                <a:cs typeface="Inter Light"/>
                <a:sym typeface="Inter Light"/>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54" name="Google Shape;54;p14"/>
          <p:cNvSpPr txBox="1"/>
          <p:nvPr>
            <p:ph idx="1" type="body"/>
          </p:nvPr>
        </p:nvSpPr>
        <p:spPr>
          <a:xfrm>
            <a:off x="1315875" y="1984275"/>
            <a:ext cx="6125100" cy="2281800"/>
          </a:xfrm>
          <a:prstGeom prst="rect">
            <a:avLst/>
          </a:prstGeom>
          <a:noFill/>
          <a:ln>
            <a:noFill/>
          </a:ln>
        </p:spPr>
        <p:txBody>
          <a:bodyPr anchorCtr="0" anchor="t" bIns="91425" lIns="91425" spcFirstLastPara="1" rIns="91425" wrap="square" tIns="91425">
            <a:noAutofit/>
          </a:bodyPr>
          <a:lstStyle>
            <a:lvl1pPr indent="-317500" lvl="0" marL="457200" rtl="0">
              <a:spcBef>
                <a:spcPts val="0"/>
              </a:spcBef>
              <a:spcAft>
                <a:spcPts val="0"/>
              </a:spcAft>
              <a:buSzPts val="1400"/>
              <a:buFont typeface="Inter"/>
              <a:buChar char="●"/>
              <a:defRPr>
                <a:latin typeface="Inter"/>
                <a:ea typeface="Inter"/>
                <a:cs typeface="Inter"/>
                <a:sym typeface="Inter"/>
              </a:defRPr>
            </a:lvl1pPr>
            <a:lvl2pPr indent="-317500" lvl="1" marL="914400" rtl="0">
              <a:spcBef>
                <a:spcPts val="0"/>
              </a:spcBef>
              <a:spcAft>
                <a:spcPts val="0"/>
              </a:spcAft>
              <a:buSzPts val="1400"/>
              <a:buFont typeface="Inter"/>
              <a:buChar char="○"/>
              <a:defRPr>
                <a:latin typeface="Inter"/>
                <a:ea typeface="Inter"/>
                <a:cs typeface="Inter"/>
                <a:sym typeface="Inter"/>
              </a:defRPr>
            </a:lvl2pPr>
            <a:lvl3pPr indent="-317500" lvl="2" marL="1371600" rtl="0">
              <a:spcBef>
                <a:spcPts val="0"/>
              </a:spcBef>
              <a:spcAft>
                <a:spcPts val="0"/>
              </a:spcAft>
              <a:buSzPts val="1400"/>
              <a:buFont typeface="Inter"/>
              <a:buChar char="■"/>
              <a:defRPr>
                <a:latin typeface="Inter"/>
                <a:ea typeface="Inter"/>
                <a:cs typeface="Inter"/>
                <a:sym typeface="Inter"/>
              </a:defRPr>
            </a:lvl3pPr>
            <a:lvl4pPr indent="-317500" lvl="3" marL="1828800" rtl="0">
              <a:spcBef>
                <a:spcPts val="0"/>
              </a:spcBef>
              <a:spcAft>
                <a:spcPts val="0"/>
              </a:spcAft>
              <a:buSzPts val="1400"/>
              <a:buFont typeface="Inter"/>
              <a:buChar char="●"/>
              <a:defRPr>
                <a:latin typeface="Inter"/>
                <a:ea typeface="Inter"/>
                <a:cs typeface="Inter"/>
                <a:sym typeface="Inter"/>
              </a:defRPr>
            </a:lvl4pPr>
            <a:lvl5pPr indent="-317500" lvl="4" marL="2286000" rtl="0">
              <a:spcBef>
                <a:spcPts val="0"/>
              </a:spcBef>
              <a:spcAft>
                <a:spcPts val="0"/>
              </a:spcAft>
              <a:buSzPts val="1400"/>
              <a:buFont typeface="Inter"/>
              <a:buChar char="○"/>
              <a:defRPr>
                <a:latin typeface="Inter"/>
                <a:ea typeface="Inter"/>
                <a:cs typeface="Inter"/>
                <a:sym typeface="Inter"/>
              </a:defRPr>
            </a:lvl5pPr>
            <a:lvl6pPr indent="-317500" lvl="5" marL="2743200" rtl="0">
              <a:spcBef>
                <a:spcPts val="0"/>
              </a:spcBef>
              <a:spcAft>
                <a:spcPts val="0"/>
              </a:spcAft>
              <a:buSzPts val="1400"/>
              <a:buFont typeface="Inter"/>
              <a:buChar char="■"/>
              <a:defRPr>
                <a:latin typeface="Inter"/>
                <a:ea typeface="Inter"/>
                <a:cs typeface="Inter"/>
                <a:sym typeface="Inter"/>
              </a:defRPr>
            </a:lvl6pPr>
            <a:lvl7pPr indent="-317500" lvl="6" marL="3200400" rtl="0">
              <a:spcBef>
                <a:spcPts val="0"/>
              </a:spcBef>
              <a:spcAft>
                <a:spcPts val="0"/>
              </a:spcAft>
              <a:buSzPts val="1400"/>
              <a:buFont typeface="Inter"/>
              <a:buChar char="●"/>
              <a:defRPr>
                <a:latin typeface="Inter"/>
                <a:ea typeface="Inter"/>
                <a:cs typeface="Inter"/>
                <a:sym typeface="Inter"/>
              </a:defRPr>
            </a:lvl7pPr>
            <a:lvl8pPr indent="-317500" lvl="7" marL="3657600" rtl="0">
              <a:spcBef>
                <a:spcPts val="0"/>
              </a:spcBef>
              <a:spcAft>
                <a:spcPts val="0"/>
              </a:spcAft>
              <a:buSzPts val="1400"/>
              <a:buFont typeface="Inter"/>
              <a:buChar char="○"/>
              <a:defRPr>
                <a:latin typeface="Inter"/>
                <a:ea typeface="Inter"/>
                <a:cs typeface="Inter"/>
                <a:sym typeface="Inter"/>
              </a:defRPr>
            </a:lvl8pPr>
            <a:lvl9pPr indent="-317500" lvl="8" marL="4114800" rtl="0">
              <a:spcBef>
                <a:spcPts val="0"/>
              </a:spcBef>
              <a:spcAft>
                <a:spcPts val="0"/>
              </a:spcAft>
              <a:buSzPts val="1400"/>
              <a:buFont typeface="Inter"/>
              <a:buChar char="■"/>
              <a:defRPr>
                <a:latin typeface="Inter"/>
                <a:ea typeface="Inter"/>
                <a:cs typeface="Inter"/>
                <a:sym typeface="Inte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our Block – Purple">
  <p:cSld name="BLANK_1_1_1">
    <p:spTree>
      <p:nvGrpSpPr>
        <p:cNvPr id="55" name="Shape 55"/>
        <p:cNvGrpSpPr/>
        <p:nvPr/>
      </p:nvGrpSpPr>
      <p:grpSpPr>
        <a:xfrm>
          <a:off x="0" y="0"/>
          <a:ext cx="0" cy="0"/>
          <a:chOff x="0" y="0"/>
          <a:chExt cx="0" cy="0"/>
        </a:xfrm>
      </p:grpSpPr>
      <p:pic>
        <p:nvPicPr>
          <p:cNvPr id="56" name="Google Shape;56;p15"/>
          <p:cNvPicPr preferRelativeResize="0"/>
          <p:nvPr/>
        </p:nvPicPr>
        <p:blipFill>
          <a:blip r:embed="rId2">
            <a:alphaModFix/>
          </a:blip>
          <a:stretch>
            <a:fillRect/>
          </a:stretch>
        </p:blipFill>
        <p:spPr>
          <a:xfrm>
            <a:off x="0" y="0"/>
            <a:ext cx="9144003" cy="5143501"/>
          </a:xfrm>
          <a:prstGeom prst="rect">
            <a:avLst/>
          </a:prstGeom>
          <a:noFill/>
          <a:ln>
            <a:noFill/>
          </a:ln>
        </p:spPr>
      </p:pic>
      <p:sp>
        <p:nvSpPr>
          <p:cNvPr id="57" name="Google Shape;57;p15"/>
          <p:cNvSpPr/>
          <p:nvPr/>
        </p:nvSpPr>
        <p:spPr>
          <a:xfrm>
            <a:off x="0" y="0"/>
            <a:ext cx="9144000" cy="1647300"/>
          </a:xfrm>
          <a:prstGeom prst="rect">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5"/>
          <p:cNvSpPr txBox="1"/>
          <p:nvPr>
            <p:ph type="title"/>
          </p:nvPr>
        </p:nvSpPr>
        <p:spPr>
          <a:xfrm>
            <a:off x="1636575" y="573900"/>
            <a:ext cx="5483700" cy="4995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lt1"/>
              </a:buClr>
              <a:buSzPts val="2400"/>
              <a:buFont typeface="Inter Light"/>
              <a:buNone/>
              <a:defRPr sz="2400">
                <a:solidFill>
                  <a:schemeClr val="lt1"/>
                </a:solidFill>
                <a:latin typeface="Inter Light"/>
                <a:ea typeface="Inter Light"/>
                <a:cs typeface="Inter Light"/>
                <a:sym typeface="Inter Light"/>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59" name="Google Shape;59;p15"/>
          <p:cNvSpPr txBox="1"/>
          <p:nvPr>
            <p:ph idx="1" type="body"/>
          </p:nvPr>
        </p:nvSpPr>
        <p:spPr>
          <a:xfrm>
            <a:off x="1315875" y="1984275"/>
            <a:ext cx="6125100" cy="2281800"/>
          </a:xfrm>
          <a:prstGeom prst="rect">
            <a:avLst/>
          </a:prstGeom>
          <a:noFill/>
          <a:ln>
            <a:noFill/>
          </a:ln>
        </p:spPr>
        <p:txBody>
          <a:bodyPr anchorCtr="0" anchor="t" bIns="91425" lIns="91425" spcFirstLastPara="1" rIns="91425" wrap="square" tIns="91425">
            <a:noAutofit/>
          </a:bodyPr>
          <a:lstStyle>
            <a:lvl1pPr indent="-317500" lvl="0" marL="457200" rtl="0">
              <a:spcBef>
                <a:spcPts val="0"/>
              </a:spcBef>
              <a:spcAft>
                <a:spcPts val="0"/>
              </a:spcAft>
              <a:buSzPts val="1400"/>
              <a:buFont typeface="Inter"/>
              <a:buChar char="●"/>
              <a:defRPr>
                <a:latin typeface="Inter"/>
                <a:ea typeface="Inter"/>
                <a:cs typeface="Inter"/>
                <a:sym typeface="Inter"/>
              </a:defRPr>
            </a:lvl1pPr>
            <a:lvl2pPr indent="-317500" lvl="1" marL="914400" rtl="0">
              <a:spcBef>
                <a:spcPts val="0"/>
              </a:spcBef>
              <a:spcAft>
                <a:spcPts val="0"/>
              </a:spcAft>
              <a:buSzPts val="1400"/>
              <a:buFont typeface="Inter"/>
              <a:buChar char="○"/>
              <a:defRPr>
                <a:latin typeface="Inter"/>
                <a:ea typeface="Inter"/>
                <a:cs typeface="Inter"/>
                <a:sym typeface="Inter"/>
              </a:defRPr>
            </a:lvl2pPr>
            <a:lvl3pPr indent="-317500" lvl="2" marL="1371600" rtl="0">
              <a:spcBef>
                <a:spcPts val="0"/>
              </a:spcBef>
              <a:spcAft>
                <a:spcPts val="0"/>
              </a:spcAft>
              <a:buSzPts val="1400"/>
              <a:buFont typeface="Inter"/>
              <a:buChar char="■"/>
              <a:defRPr>
                <a:latin typeface="Inter"/>
                <a:ea typeface="Inter"/>
                <a:cs typeface="Inter"/>
                <a:sym typeface="Inter"/>
              </a:defRPr>
            </a:lvl3pPr>
            <a:lvl4pPr indent="-317500" lvl="3" marL="1828800" rtl="0">
              <a:spcBef>
                <a:spcPts val="0"/>
              </a:spcBef>
              <a:spcAft>
                <a:spcPts val="0"/>
              </a:spcAft>
              <a:buSzPts val="1400"/>
              <a:buFont typeface="Inter"/>
              <a:buChar char="●"/>
              <a:defRPr>
                <a:latin typeface="Inter"/>
                <a:ea typeface="Inter"/>
                <a:cs typeface="Inter"/>
                <a:sym typeface="Inter"/>
              </a:defRPr>
            </a:lvl4pPr>
            <a:lvl5pPr indent="-317500" lvl="4" marL="2286000" rtl="0">
              <a:spcBef>
                <a:spcPts val="0"/>
              </a:spcBef>
              <a:spcAft>
                <a:spcPts val="0"/>
              </a:spcAft>
              <a:buSzPts val="1400"/>
              <a:buFont typeface="Inter"/>
              <a:buChar char="○"/>
              <a:defRPr>
                <a:latin typeface="Inter"/>
                <a:ea typeface="Inter"/>
                <a:cs typeface="Inter"/>
                <a:sym typeface="Inter"/>
              </a:defRPr>
            </a:lvl5pPr>
            <a:lvl6pPr indent="-317500" lvl="5" marL="2743200" rtl="0">
              <a:spcBef>
                <a:spcPts val="0"/>
              </a:spcBef>
              <a:spcAft>
                <a:spcPts val="0"/>
              </a:spcAft>
              <a:buSzPts val="1400"/>
              <a:buFont typeface="Inter"/>
              <a:buChar char="■"/>
              <a:defRPr>
                <a:latin typeface="Inter"/>
                <a:ea typeface="Inter"/>
                <a:cs typeface="Inter"/>
                <a:sym typeface="Inter"/>
              </a:defRPr>
            </a:lvl6pPr>
            <a:lvl7pPr indent="-317500" lvl="6" marL="3200400" rtl="0">
              <a:spcBef>
                <a:spcPts val="0"/>
              </a:spcBef>
              <a:spcAft>
                <a:spcPts val="0"/>
              </a:spcAft>
              <a:buSzPts val="1400"/>
              <a:buFont typeface="Inter"/>
              <a:buChar char="●"/>
              <a:defRPr>
                <a:latin typeface="Inter"/>
                <a:ea typeface="Inter"/>
                <a:cs typeface="Inter"/>
                <a:sym typeface="Inter"/>
              </a:defRPr>
            </a:lvl7pPr>
            <a:lvl8pPr indent="-317500" lvl="7" marL="3657600" rtl="0">
              <a:spcBef>
                <a:spcPts val="0"/>
              </a:spcBef>
              <a:spcAft>
                <a:spcPts val="0"/>
              </a:spcAft>
              <a:buSzPts val="1400"/>
              <a:buFont typeface="Inter"/>
              <a:buChar char="○"/>
              <a:defRPr>
                <a:latin typeface="Inter"/>
                <a:ea typeface="Inter"/>
                <a:cs typeface="Inter"/>
                <a:sym typeface="Inter"/>
              </a:defRPr>
            </a:lvl8pPr>
            <a:lvl9pPr indent="-317500" lvl="8" marL="4114800" rtl="0">
              <a:spcBef>
                <a:spcPts val="0"/>
              </a:spcBef>
              <a:spcAft>
                <a:spcPts val="0"/>
              </a:spcAft>
              <a:buSzPts val="1400"/>
              <a:buFont typeface="Inter"/>
              <a:buChar char="■"/>
              <a:defRPr>
                <a:latin typeface="Inter"/>
                <a:ea typeface="Inter"/>
                <a:cs typeface="Inter"/>
                <a:sym typeface="Inte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our Block – Teal">
  <p:cSld name="BLANK_1_1_1_1">
    <p:spTree>
      <p:nvGrpSpPr>
        <p:cNvPr id="60" name="Shape 60"/>
        <p:cNvGrpSpPr/>
        <p:nvPr/>
      </p:nvGrpSpPr>
      <p:grpSpPr>
        <a:xfrm>
          <a:off x="0" y="0"/>
          <a:ext cx="0" cy="0"/>
          <a:chOff x="0" y="0"/>
          <a:chExt cx="0" cy="0"/>
        </a:xfrm>
      </p:grpSpPr>
      <p:pic>
        <p:nvPicPr>
          <p:cNvPr id="61" name="Google Shape;61;p16"/>
          <p:cNvPicPr preferRelativeResize="0"/>
          <p:nvPr/>
        </p:nvPicPr>
        <p:blipFill>
          <a:blip r:embed="rId2">
            <a:alphaModFix/>
          </a:blip>
          <a:stretch>
            <a:fillRect/>
          </a:stretch>
        </p:blipFill>
        <p:spPr>
          <a:xfrm>
            <a:off x="0" y="0"/>
            <a:ext cx="9144003" cy="5143501"/>
          </a:xfrm>
          <a:prstGeom prst="rect">
            <a:avLst/>
          </a:prstGeom>
          <a:noFill/>
          <a:ln>
            <a:noFill/>
          </a:ln>
        </p:spPr>
      </p:pic>
      <p:sp>
        <p:nvSpPr>
          <p:cNvPr id="62" name="Google Shape;62;p16"/>
          <p:cNvSpPr/>
          <p:nvPr/>
        </p:nvSpPr>
        <p:spPr>
          <a:xfrm>
            <a:off x="0" y="0"/>
            <a:ext cx="9144000" cy="1647300"/>
          </a:xfrm>
          <a:prstGeom prst="rect">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6"/>
          <p:cNvSpPr txBox="1"/>
          <p:nvPr>
            <p:ph type="title"/>
          </p:nvPr>
        </p:nvSpPr>
        <p:spPr>
          <a:xfrm>
            <a:off x="1636575" y="573900"/>
            <a:ext cx="5483700" cy="4995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lt1"/>
              </a:buClr>
              <a:buSzPts val="2400"/>
              <a:buFont typeface="Inter Light"/>
              <a:buNone/>
              <a:defRPr sz="2400">
                <a:solidFill>
                  <a:schemeClr val="lt1"/>
                </a:solidFill>
                <a:latin typeface="Inter Light"/>
                <a:ea typeface="Inter Light"/>
                <a:cs typeface="Inter Light"/>
                <a:sym typeface="Inter Light"/>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4" name="Google Shape;64;p16"/>
          <p:cNvSpPr txBox="1"/>
          <p:nvPr>
            <p:ph idx="1" type="body"/>
          </p:nvPr>
        </p:nvSpPr>
        <p:spPr>
          <a:xfrm>
            <a:off x="1315875" y="1984275"/>
            <a:ext cx="6125100" cy="2281800"/>
          </a:xfrm>
          <a:prstGeom prst="rect">
            <a:avLst/>
          </a:prstGeom>
          <a:noFill/>
          <a:ln>
            <a:noFill/>
          </a:ln>
        </p:spPr>
        <p:txBody>
          <a:bodyPr anchorCtr="0" anchor="t" bIns="91425" lIns="91425" spcFirstLastPara="1" rIns="91425" wrap="square" tIns="91425">
            <a:noAutofit/>
          </a:bodyPr>
          <a:lstStyle>
            <a:lvl1pPr indent="-317500" lvl="0" marL="457200" rtl="0">
              <a:spcBef>
                <a:spcPts val="0"/>
              </a:spcBef>
              <a:spcAft>
                <a:spcPts val="0"/>
              </a:spcAft>
              <a:buSzPts val="1400"/>
              <a:buFont typeface="Inter"/>
              <a:buChar char="●"/>
              <a:defRPr>
                <a:latin typeface="Inter"/>
                <a:ea typeface="Inter"/>
                <a:cs typeface="Inter"/>
                <a:sym typeface="Inter"/>
              </a:defRPr>
            </a:lvl1pPr>
            <a:lvl2pPr indent="-317500" lvl="1" marL="914400" rtl="0">
              <a:spcBef>
                <a:spcPts val="0"/>
              </a:spcBef>
              <a:spcAft>
                <a:spcPts val="0"/>
              </a:spcAft>
              <a:buSzPts val="1400"/>
              <a:buFont typeface="Inter"/>
              <a:buChar char="○"/>
              <a:defRPr>
                <a:latin typeface="Inter"/>
                <a:ea typeface="Inter"/>
                <a:cs typeface="Inter"/>
                <a:sym typeface="Inter"/>
              </a:defRPr>
            </a:lvl2pPr>
            <a:lvl3pPr indent="-317500" lvl="2" marL="1371600" rtl="0">
              <a:spcBef>
                <a:spcPts val="0"/>
              </a:spcBef>
              <a:spcAft>
                <a:spcPts val="0"/>
              </a:spcAft>
              <a:buSzPts val="1400"/>
              <a:buFont typeface="Inter"/>
              <a:buChar char="■"/>
              <a:defRPr>
                <a:latin typeface="Inter"/>
                <a:ea typeface="Inter"/>
                <a:cs typeface="Inter"/>
                <a:sym typeface="Inter"/>
              </a:defRPr>
            </a:lvl3pPr>
            <a:lvl4pPr indent="-317500" lvl="3" marL="1828800" rtl="0">
              <a:spcBef>
                <a:spcPts val="0"/>
              </a:spcBef>
              <a:spcAft>
                <a:spcPts val="0"/>
              </a:spcAft>
              <a:buSzPts val="1400"/>
              <a:buFont typeface="Inter"/>
              <a:buChar char="●"/>
              <a:defRPr>
                <a:latin typeface="Inter"/>
                <a:ea typeface="Inter"/>
                <a:cs typeface="Inter"/>
                <a:sym typeface="Inter"/>
              </a:defRPr>
            </a:lvl4pPr>
            <a:lvl5pPr indent="-317500" lvl="4" marL="2286000" rtl="0">
              <a:spcBef>
                <a:spcPts val="0"/>
              </a:spcBef>
              <a:spcAft>
                <a:spcPts val="0"/>
              </a:spcAft>
              <a:buSzPts val="1400"/>
              <a:buFont typeface="Inter"/>
              <a:buChar char="○"/>
              <a:defRPr>
                <a:latin typeface="Inter"/>
                <a:ea typeface="Inter"/>
                <a:cs typeface="Inter"/>
                <a:sym typeface="Inter"/>
              </a:defRPr>
            </a:lvl5pPr>
            <a:lvl6pPr indent="-317500" lvl="5" marL="2743200" rtl="0">
              <a:spcBef>
                <a:spcPts val="0"/>
              </a:spcBef>
              <a:spcAft>
                <a:spcPts val="0"/>
              </a:spcAft>
              <a:buSzPts val="1400"/>
              <a:buFont typeface="Inter"/>
              <a:buChar char="■"/>
              <a:defRPr>
                <a:latin typeface="Inter"/>
                <a:ea typeface="Inter"/>
                <a:cs typeface="Inter"/>
                <a:sym typeface="Inter"/>
              </a:defRPr>
            </a:lvl6pPr>
            <a:lvl7pPr indent="-317500" lvl="6" marL="3200400" rtl="0">
              <a:spcBef>
                <a:spcPts val="0"/>
              </a:spcBef>
              <a:spcAft>
                <a:spcPts val="0"/>
              </a:spcAft>
              <a:buSzPts val="1400"/>
              <a:buFont typeface="Inter"/>
              <a:buChar char="●"/>
              <a:defRPr>
                <a:latin typeface="Inter"/>
                <a:ea typeface="Inter"/>
                <a:cs typeface="Inter"/>
                <a:sym typeface="Inter"/>
              </a:defRPr>
            </a:lvl7pPr>
            <a:lvl8pPr indent="-317500" lvl="7" marL="3657600" rtl="0">
              <a:spcBef>
                <a:spcPts val="0"/>
              </a:spcBef>
              <a:spcAft>
                <a:spcPts val="0"/>
              </a:spcAft>
              <a:buSzPts val="1400"/>
              <a:buFont typeface="Inter"/>
              <a:buChar char="○"/>
              <a:defRPr>
                <a:latin typeface="Inter"/>
                <a:ea typeface="Inter"/>
                <a:cs typeface="Inter"/>
                <a:sym typeface="Inter"/>
              </a:defRPr>
            </a:lvl8pPr>
            <a:lvl9pPr indent="-317500" lvl="8" marL="4114800" rtl="0">
              <a:spcBef>
                <a:spcPts val="0"/>
              </a:spcBef>
              <a:spcAft>
                <a:spcPts val="0"/>
              </a:spcAft>
              <a:buSzPts val="1400"/>
              <a:buFont typeface="Inter"/>
              <a:buChar char="■"/>
              <a:defRPr>
                <a:latin typeface="Inter"/>
                <a:ea typeface="Inter"/>
                <a:cs typeface="Inter"/>
                <a:sym typeface="Inte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dient">
  <p:cSld name="BLANK_1_1_1_1_1">
    <p:spTree>
      <p:nvGrpSpPr>
        <p:cNvPr id="65" name="Shape 65"/>
        <p:cNvGrpSpPr/>
        <p:nvPr/>
      </p:nvGrpSpPr>
      <p:grpSpPr>
        <a:xfrm>
          <a:off x="0" y="0"/>
          <a:ext cx="0" cy="0"/>
          <a:chOff x="0" y="0"/>
          <a:chExt cx="0" cy="0"/>
        </a:xfrm>
      </p:grpSpPr>
      <p:sp>
        <p:nvSpPr>
          <p:cNvPr id="66" name="Google Shape;66;p17"/>
          <p:cNvSpPr txBox="1"/>
          <p:nvPr>
            <p:ph type="title"/>
          </p:nvPr>
        </p:nvSpPr>
        <p:spPr>
          <a:xfrm>
            <a:off x="1636575" y="573900"/>
            <a:ext cx="5483700" cy="4995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lt1"/>
              </a:buClr>
              <a:buSzPts val="2400"/>
              <a:buFont typeface="Inter Light"/>
              <a:buNone/>
              <a:defRPr sz="2400">
                <a:solidFill>
                  <a:schemeClr val="lt1"/>
                </a:solidFill>
                <a:latin typeface="Inter Light"/>
                <a:ea typeface="Inter Light"/>
                <a:cs typeface="Inter Light"/>
                <a:sym typeface="Inter Light"/>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pic>
        <p:nvPicPr>
          <p:cNvPr id="67" name="Google Shape;67;p17"/>
          <p:cNvPicPr preferRelativeResize="0"/>
          <p:nvPr/>
        </p:nvPicPr>
        <p:blipFill>
          <a:blip r:embed="rId2">
            <a:alphaModFix/>
          </a:blip>
          <a:stretch>
            <a:fillRect/>
          </a:stretch>
        </p:blipFill>
        <p:spPr>
          <a:xfrm>
            <a:off x="0" y="0"/>
            <a:ext cx="9144003" cy="5143493"/>
          </a:xfrm>
          <a:prstGeom prst="rect">
            <a:avLst/>
          </a:prstGeom>
          <a:noFill/>
          <a:ln>
            <a:noFill/>
          </a:ln>
        </p:spPr>
      </p:pic>
      <p:sp>
        <p:nvSpPr>
          <p:cNvPr id="68" name="Google Shape;68;p17"/>
          <p:cNvSpPr txBox="1"/>
          <p:nvPr>
            <p:ph idx="2" type="title"/>
          </p:nvPr>
        </p:nvSpPr>
        <p:spPr>
          <a:xfrm>
            <a:off x="1180850" y="2131150"/>
            <a:ext cx="6782400" cy="13119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lt1"/>
              </a:buClr>
              <a:buSzPts val="3200"/>
              <a:buFont typeface="Inter Light"/>
              <a:buNone/>
              <a:defRPr sz="3200">
                <a:solidFill>
                  <a:schemeClr val="lt1"/>
                </a:solidFill>
                <a:latin typeface="Inter Light"/>
                <a:ea typeface="Inter Light"/>
                <a:cs typeface="Inter Light"/>
                <a:sym typeface="Inter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Quote – Blue">
  <p:cSld name="CUSTOM">
    <p:bg>
      <p:bgPr>
        <a:blipFill>
          <a:blip r:embed="rId2">
            <a:alphaModFix/>
          </a:blip>
          <a:stretch>
            <a:fillRect/>
          </a:stretch>
        </a:blipFill>
      </p:bgPr>
    </p:bg>
    <p:spTree>
      <p:nvGrpSpPr>
        <p:cNvPr id="69" name="Shape 69"/>
        <p:cNvGrpSpPr/>
        <p:nvPr/>
      </p:nvGrpSpPr>
      <p:grpSpPr>
        <a:xfrm>
          <a:off x="0" y="0"/>
          <a:ext cx="0" cy="0"/>
          <a:chOff x="0" y="0"/>
          <a:chExt cx="0" cy="0"/>
        </a:xfrm>
      </p:grpSpPr>
      <p:pic>
        <p:nvPicPr>
          <p:cNvPr id="70" name="Google Shape;70;p18"/>
          <p:cNvPicPr preferRelativeResize="0"/>
          <p:nvPr/>
        </p:nvPicPr>
        <p:blipFill>
          <a:blip r:embed="rId3">
            <a:alphaModFix/>
          </a:blip>
          <a:stretch>
            <a:fillRect/>
          </a:stretch>
        </p:blipFill>
        <p:spPr>
          <a:xfrm>
            <a:off x="0" y="-14025"/>
            <a:ext cx="9144003" cy="5143490"/>
          </a:xfrm>
          <a:prstGeom prst="rect">
            <a:avLst/>
          </a:prstGeom>
          <a:noFill/>
          <a:ln>
            <a:noFill/>
          </a:ln>
        </p:spPr>
      </p:pic>
      <p:cxnSp>
        <p:nvCxnSpPr>
          <p:cNvPr id="71" name="Google Shape;71;p18"/>
          <p:cNvCxnSpPr/>
          <p:nvPr/>
        </p:nvCxnSpPr>
        <p:spPr>
          <a:xfrm>
            <a:off x="1180800" y="1812325"/>
            <a:ext cx="6782400" cy="0"/>
          </a:xfrm>
          <a:prstGeom prst="straightConnector1">
            <a:avLst/>
          </a:prstGeom>
          <a:noFill/>
          <a:ln cap="flat" cmpd="sng" w="9525">
            <a:solidFill>
              <a:schemeClr val="lt1"/>
            </a:solidFill>
            <a:prstDash val="solid"/>
            <a:round/>
            <a:headEnd len="med" w="med" type="none"/>
            <a:tailEnd len="med" w="med" type="none"/>
          </a:ln>
        </p:spPr>
      </p:cxnSp>
      <p:sp>
        <p:nvSpPr>
          <p:cNvPr id="72" name="Google Shape;72;p18"/>
          <p:cNvSpPr txBox="1"/>
          <p:nvPr>
            <p:ph type="title"/>
          </p:nvPr>
        </p:nvSpPr>
        <p:spPr>
          <a:xfrm>
            <a:off x="1180850" y="2131150"/>
            <a:ext cx="6782400" cy="1311900"/>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Clr>
                <a:schemeClr val="lt1"/>
              </a:buClr>
              <a:buSzPts val="3200"/>
              <a:buFont typeface="Inter Light"/>
              <a:buNone/>
              <a:defRPr sz="3200">
                <a:solidFill>
                  <a:schemeClr val="lt1"/>
                </a:solidFill>
                <a:latin typeface="Inter Light"/>
                <a:ea typeface="Inter Light"/>
                <a:cs typeface="Inter Light"/>
                <a:sym typeface="Inter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Quote – Orange">
  <p:cSld name="CUSTOM_3">
    <p:bg>
      <p:bgPr>
        <a:solidFill>
          <a:schemeClr val="accent1"/>
        </a:solidFill>
      </p:bgPr>
    </p:bg>
    <p:spTree>
      <p:nvGrpSpPr>
        <p:cNvPr id="73" name="Shape 73"/>
        <p:cNvGrpSpPr/>
        <p:nvPr/>
      </p:nvGrpSpPr>
      <p:grpSpPr>
        <a:xfrm>
          <a:off x="0" y="0"/>
          <a:ext cx="0" cy="0"/>
          <a:chOff x="0" y="0"/>
          <a:chExt cx="0" cy="0"/>
        </a:xfrm>
      </p:grpSpPr>
      <p:pic>
        <p:nvPicPr>
          <p:cNvPr id="74" name="Google Shape;74;p19"/>
          <p:cNvPicPr preferRelativeResize="0"/>
          <p:nvPr/>
        </p:nvPicPr>
        <p:blipFill>
          <a:blip r:embed="rId2">
            <a:alphaModFix/>
          </a:blip>
          <a:stretch>
            <a:fillRect/>
          </a:stretch>
        </p:blipFill>
        <p:spPr>
          <a:xfrm>
            <a:off x="0" y="-14025"/>
            <a:ext cx="9144003" cy="5143490"/>
          </a:xfrm>
          <a:prstGeom prst="rect">
            <a:avLst/>
          </a:prstGeom>
          <a:noFill/>
          <a:ln>
            <a:noFill/>
          </a:ln>
        </p:spPr>
      </p:pic>
      <p:cxnSp>
        <p:nvCxnSpPr>
          <p:cNvPr id="75" name="Google Shape;75;p19"/>
          <p:cNvCxnSpPr/>
          <p:nvPr/>
        </p:nvCxnSpPr>
        <p:spPr>
          <a:xfrm>
            <a:off x="1180800" y="1812325"/>
            <a:ext cx="6782400" cy="0"/>
          </a:xfrm>
          <a:prstGeom prst="straightConnector1">
            <a:avLst/>
          </a:prstGeom>
          <a:noFill/>
          <a:ln cap="flat" cmpd="sng" w="9525">
            <a:solidFill>
              <a:schemeClr val="lt1"/>
            </a:solidFill>
            <a:prstDash val="solid"/>
            <a:round/>
            <a:headEnd len="med" w="med" type="none"/>
            <a:tailEnd len="med" w="med" type="none"/>
          </a:ln>
        </p:spPr>
      </p:cxnSp>
      <p:sp>
        <p:nvSpPr>
          <p:cNvPr id="76" name="Google Shape;76;p19"/>
          <p:cNvSpPr txBox="1"/>
          <p:nvPr>
            <p:ph type="title"/>
          </p:nvPr>
        </p:nvSpPr>
        <p:spPr>
          <a:xfrm>
            <a:off x="1180850" y="2131150"/>
            <a:ext cx="6782400" cy="13119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lt1"/>
              </a:buClr>
              <a:buSzPts val="3200"/>
              <a:buFont typeface="Inter Light"/>
              <a:buNone/>
              <a:defRPr sz="3200">
                <a:solidFill>
                  <a:schemeClr val="lt1"/>
                </a:solidFill>
                <a:latin typeface="Inter Light"/>
                <a:ea typeface="Inter Light"/>
                <a:cs typeface="Inter Light"/>
                <a:sym typeface="Inter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Quote – Purple">
  <p:cSld name="CUSTOM_3_1">
    <p:bg>
      <p:bgPr>
        <a:solidFill>
          <a:schemeClr val="accent2"/>
        </a:solidFill>
      </p:bgPr>
    </p:bg>
    <p:spTree>
      <p:nvGrpSpPr>
        <p:cNvPr id="77" name="Shape 77"/>
        <p:cNvGrpSpPr/>
        <p:nvPr/>
      </p:nvGrpSpPr>
      <p:grpSpPr>
        <a:xfrm>
          <a:off x="0" y="0"/>
          <a:ext cx="0" cy="0"/>
          <a:chOff x="0" y="0"/>
          <a:chExt cx="0" cy="0"/>
        </a:xfrm>
      </p:grpSpPr>
      <p:pic>
        <p:nvPicPr>
          <p:cNvPr id="78" name="Google Shape;78;p20"/>
          <p:cNvPicPr preferRelativeResize="0"/>
          <p:nvPr/>
        </p:nvPicPr>
        <p:blipFill>
          <a:blip r:embed="rId2">
            <a:alphaModFix/>
          </a:blip>
          <a:stretch>
            <a:fillRect/>
          </a:stretch>
        </p:blipFill>
        <p:spPr>
          <a:xfrm>
            <a:off x="0" y="-14025"/>
            <a:ext cx="9144003" cy="5143490"/>
          </a:xfrm>
          <a:prstGeom prst="rect">
            <a:avLst/>
          </a:prstGeom>
          <a:noFill/>
          <a:ln>
            <a:noFill/>
          </a:ln>
        </p:spPr>
      </p:pic>
      <p:cxnSp>
        <p:nvCxnSpPr>
          <p:cNvPr id="79" name="Google Shape;79;p20"/>
          <p:cNvCxnSpPr/>
          <p:nvPr/>
        </p:nvCxnSpPr>
        <p:spPr>
          <a:xfrm>
            <a:off x="1180800" y="1812325"/>
            <a:ext cx="6782400" cy="0"/>
          </a:xfrm>
          <a:prstGeom prst="straightConnector1">
            <a:avLst/>
          </a:prstGeom>
          <a:noFill/>
          <a:ln cap="flat" cmpd="sng" w="9525">
            <a:solidFill>
              <a:schemeClr val="lt1"/>
            </a:solidFill>
            <a:prstDash val="solid"/>
            <a:round/>
            <a:headEnd len="med" w="med" type="none"/>
            <a:tailEnd len="med" w="med" type="none"/>
          </a:ln>
        </p:spPr>
      </p:cxnSp>
      <p:sp>
        <p:nvSpPr>
          <p:cNvPr id="80" name="Google Shape;80;p20"/>
          <p:cNvSpPr txBox="1"/>
          <p:nvPr>
            <p:ph type="title"/>
          </p:nvPr>
        </p:nvSpPr>
        <p:spPr>
          <a:xfrm>
            <a:off x="1180850" y="2131150"/>
            <a:ext cx="6782400" cy="13119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lt1"/>
              </a:buClr>
              <a:buSzPts val="3200"/>
              <a:buFont typeface="Inter Light"/>
              <a:buNone/>
              <a:defRPr sz="3200">
                <a:solidFill>
                  <a:schemeClr val="lt1"/>
                </a:solidFill>
                <a:latin typeface="Inter Light"/>
                <a:ea typeface="Inter Light"/>
                <a:cs typeface="Inter Light"/>
                <a:sym typeface="Inter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Layout – Purple Title">
  <p:cSld name="TITLE_2">
    <p:bg>
      <p:bgPr>
        <a:blipFill>
          <a:blip r:embed="rId2">
            <a:alphaModFix/>
          </a:blip>
          <a:stretch>
            <a:fillRect/>
          </a:stretch>
        </a:blipFill>
      </p:bgPr>
    </p:bg>
    <p:spTree>
      <p:nvGrpSpPr>
        <p:cNvPr id="10" name="Shape 10"/>
        <p:cNvGrpSpPr/>
        <p:nvPr/>
      </p:nvGrpSpPr>
      <p:grpSpPr>
        <a:xfrm>
          <a:off x="0" y="0"/>
          <a:ext cx="0" cy="0"/>
          <a:chOff x="0" y="0"/>
          <a:chExt cx="0" cy="0"/>
        </a:xfrm>
      </p:grpSpPr>
      <p:sp>
        <p:nvSpPr>
          <p:cNvPr id="11" name="Google Shape;11;p3"/>
          <p:cNvSpPr txBox="1"/>
          <p:nvPr>
            <p:ph type="title"/>
          </p:nvPr>
        </p:nvSpPr>
        <p:spPr>
          <a:xfrm>
            <a:off x="336250" y="1057900"/>
            <a:ext cx="5628600" cy="394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2"/>
              </a:buClr>
              <a:buSzPts val="1800"/>
              <a:buFont typeface="Inter"/>
              <a:buNone/>
              <a:defRPr b="1" sz="1800">
                <a:solidFill>
                  <a:schemeClr val="accent2"/>
                </a:solidFill>
                <a:latin typeface="Inter"/>
                <a:ea typeface="Inter"/>
                <a:cs typeface="Inter"/>
                <a:sym typeface="Int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 name="Google Shape;12;p3"/>
          <p:cNvSpPr txBox="1"/>
          <p:nvPr>
            <p:ph idx="1" type="body"/>
          </p:nvPr>
        </p:nvSpPr>
        <p:spPr>
          <a:xfrm>
            <a:off x="336250" y="1660800"/>
            <a:ext cx="5586000" cy="2281800"/>
          </a:xfrm>
          <a:prstGeom prst="rect">
            <a:avLst/>
          </a:prstGeom>
          <a:noFill/>
          <a:ln>
            <a:noFill/>
          </a:ln>
        </p:spPr>
        <p:txBody>
          <a:bodyPr anchorCtr="0" anchor="t" bIns="91425" lIns="91425" spcFirstLastPara="1" rIns="91425" wrap="square" tIns="91425">
            <a:noAutofit/>
          </a:bodyPr>
          <a:lstStyle>
            <a:lvl1pPr indent="-317500" lvl="0" marL="457200" rtl="0">
              <a:spcBef>
                <a:spcPts val="0"/>
              </a:spcBef>
              <a:spcAft>
                <a:spcPts val="0"/>
              </a:spcAft>
              <a:buSzPts val="1400"/>
              <a:buFont typeface="Inter"/>
              <a:buChar char="●"/>
              <a:defRPr>
                <a:latin typeface="Inter"/>
                <a:ea typeface="Inter"/>
                <a:cs typeface="Inter"/>
                <a:sym typeface="Inter"/>
              </a:defRPr>
            </a:lvl1pPr>
            <a:lvl2pPr indent="-317500" lvl="1" marL="914400" rtl="0">
              <a:spcBef>
                <a:spcPts val="0"/>
              </a:spcBef>
              <a:spcAft>
                <a:spcPts val="0"/>
              </a:spcAft>
              <a:buSzPts val="1400"/>
              <a:buFont typeface="Inter"/>
              <a:buChar char="○"/>
              <a:defRPr>
                <a:latin typeface="Inter"/>
                <a:ea typeface="Inter"/>
                <a:cs typeface="Inter"/>
                <a:sym typeface="Inter"/>
              </a:defRPr>
            </a:lvl2pPr>
            <a:lvl3pPr indent="-317500" lvl="2" marL="1371600" rtl="0">
              <a:spcBef>
                <a:spcPts val="0"/>
              </a:spcBef>
              <a:spcAft>
                <a:spcPts val="0"/>
              </a:spcAft>
              <a:buSzPts val="1400"/>
              <a:buFont typeface="Inter"/>
              <a:buChar char="■"/>
              <a:defRPr>
                <a:latin typeface="Inter"/>
                <a:ea typeface="Inter"/>
                <a:cs typeface="Inter"/>
                <a:sym typeface="Inter"/>
              </a:defRPr>
            </a:lvl3pPr>
            <a:lvl4pPr indent="-317500" lvl="3" marL="1828800" rtl="0">
              <a:spcBef>
                <a:spcPts val="0"/>
              </a:spcBef>
              <a:spcAft>
                <a:spcPts val="0"/>
              </a:spcAft>
              <a:buSzPts val="1400"/>
              <a:buFont typeface="Inter"/>
              <a:buChar char="●"/>
              <a:defRPr>
                <a:latin typeface="Inter"/>
                <a:ea typeface="Inter"/>
                <a:cs typeface="Inter"/>
                <a:sym typeface="Inter"/>
              </a:defRPr>
            </a:lvl4pPr>
            <a:lvl5pPr indent="-317500" lvl="4" marL="2286000" rtl="0">
              <a:spcBef>
                <a:spcPts val="0"/>
              </a:spcBef>
              <a:spcAft>
                <a:spcPts val="0"/>
              </a:spcAft>
              <a:buSzPts val="1400"/>
              <a:buFont typeface="Inter"/>
              <a:buChar char="○"/>
              <a:defRPr>
                <a:latin typeface="Inter"/>
                <a:ea typeface="Inter"/>
                <a:cs typeface="Inter"/>
                <a:sym typeface="Inter"/>
              </a:defRPr>
            </a:lvl5pPr>
            <a:lvl6pPr indent="-317500" lvl="5" marL="2743200" rtl="0">
              <a:spcBef>
                <a:spcPts val="0"/>
              </a:spcBef>
              <a:spcAft>
                <a:spcPts val="0"/>
              </a:spcAft>
              <a:buSzPts val="1400"/>
              <a:buFont typeface="Inter"/>
              <a:buChar char="■"/>
              <a:defRPr>
                <a:latin typeface="Inter"/>
                <a:ea typeface="Inter"/>
                <a:cs typeface="Inter"/>
                <a:sym typeface="Inter"/>
              </a:defRPr>
            </a:lvl6pPr>
            <a:lvl7pPr indent="-317500" lvl="6" marL="3200400" rtl="0">
              <a:spcBef>
                <a:spcPts val="0"/>
              </a:spcBef>
              <a:spcAft>
                <a:spcPts val="0"/>
              </a:spcAft>
              <a:buSzPts val="1400"/>
              <a:buFont typeface="Inter"/>
              <a:buChar char="●"/>
              <a:defRPr>
                <a:latin typeface="Inter"/>
                <a:ea typeface="Inter"/>
                <a:cs typeface="Inter"/>
                <a:sym typeface="Inter"/>
              </a:defRPr>
            </a:lvl7pPr>
            <a:lvl8pPr indent="-317500" lvl="7" marL="3657600" rtl="0">
              <a:spcBef>
                <a:spcPts val="0"/>
              </a:spcBef>
              <a:spcAft>
                <a:spcPts val="0"/>
              </a:spcAft>
              <a:buSzPts val="1400"/>
              <a:buFont typeface="Inter"/>
              <a:buChar char="○"/>
              <a:defRPr>
                <a:latin typeface="Inter"/>
                <a:ea typeface="Inter"/>
                <a:cs typeface="Inter"/>
                <a:sym typeface="Inter"/>
              </a:defRPr>
            </a:lvl8pPr>
            <a:lvl9pPr indent="-317500" lvl="8" marL="4114800" rtl="0">
              <a:spcBef>
                <a:spcPts val="0"/>
              </a:spcBef>
              <a:spcAft>
                <a:spcPts val="0"/>
              </a:spcAft>
              <a:buSzPts val="1400"/>
              <a:buFont typeface="Inter"/>
              <a:buChar char="■"/>
              <a:defRPr>
                <a:latin typeface="Inter"/>
                <a:ea typeface="Inter"/>
                <a:cs typeface="Inter"/>
                <a:sym typeface="Inte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Quote – Teal">
  <p:cSld name="CUSTOM_3_1_2">
    <p:bg>
      <p:bgPr>
        <a:solidFill>
          <a:schemeClr val="accent3"/>
        </a:solidFill>
      </p:bgPr>
    </p:bg>
    <p:spTree>
      <p:nvGrpSpPr>
        <p:cNvPr id="81" name="Shape 81"/>
        <p:cNvGrpSpPr/>
        <p:nvPr/>
      </p:nvGrpSpPr>
      <p:grpSpPr>
        <a:xfrm>
          <a:off x="0" y="0"/>
          <a:ext cx="0" cy="0"/>
          <a:chOff x="0" y="0"/>
          <a:chExt cx="0" cy="0"/>
        </a:xfrm>
      </p:grpSpPr>
      <p:pic>
        <p:nvPicPr>
          <p:cNvPr id="82" name="Google Shape;82;p21"/>
          <p:cNvPicPr preferRelativeResize="0"/>
          <p:nvPr/>
        </p:nvPicPr>
        <p:blipFill>
          <a:blip r:embed="rId2">
            <a:alphaModFix/>
          </a:blip>
          <a:stretch>
            <a:fillRect/>
          </a:stretch>
        </p:blipFill>
        <p:spPr>
          <a:xfrm>
            <a:off x="0" y="-14025"/>
            <a:ext cx="9144003" cy="5143490"/>
          </a:xfrm>
          <a:prstGeom prst="rect">
            <a:avLst/>
          </a:prstGeom>
          <a:noFill/>
          <a:ln>
            <a:noFill/>
          </a:ln>
        </p:spPr>
      </p:pic>
      <p:cxnSp>
        <p:nvCxnSpPr>
          <p:cNvPr id="83" name="Google Shape;83;p21"/>
          <p:cNvCxnSpPr/>
          <p:nvPr/>
        </p:nvCxnSpPr>
        <p:spPr>
          <a:xfrm>
            <a:off x="1180800" y="1812325"/>
            <a:ext cx="6782400" cy="0"/>
          </a:xfrm>
          <a:prstGeom prst="straightConnector1">
            <a:avLst/>
          </a:prstGeom>
          <a:noFill/>
          <a:ln cap="flat" cmpd="sng" w="9525">
            <a:solidFill>
              <a:schemeClr val="lt1"/>
            </a:solidFill>
            <a:prstDash val="solid"/>
            <a:round/>
            <a:headEnd len="med" w="med" type="none"/>
            <a:tailEnd len="med" w="med" type="none"/>
          </a:ln>
        </p:spPr>
      </p:cxnSp>
      <p:sp>
        <p:nvSpPr>
          <p:cNvPr id="84" name="Google Shape;84;p21"/>
          <p:cNvSpPr txBox="1"/>
          <p:nvPr>
            <p:ph type="title"/>
          </p:nvPr>
        </p:nvSpPr>
        <p:spPr>
          <a:xfrm>
            <a:off x="1180850" y="2131150"/>
            <a:ext cx="6782400" cy="13119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lt1"/>
              </a:buClr>
              <a:buSzPts val="3200"/>
              <a:buFont typeface="Inter Light"/>
              <a:buNone/>
              <a:defRPr sz="3200">
                <a:solidFill>
                  <a:schemeClr val="lt1"/>
                </a:solidFill>
                <a:latin typeface="Inter Light"/>
                <a:ea typeface="Inter Light"/>
                <a:cs typeface="Inter Light"/>
                <a:sym typeface="Inter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ow Image 3">
  <p:cSld name="CUSTOM_5">
    <p:spTree>
      <p:nvGrpSpPr>
        <p:cNvPr id="85" name="Shape 85"/>
        <p:cNvGrpSpPr/>
        <p:nvPr/>
      </p:nvGrpSpPr>
      <p:grpSpPr>
        <a:xfrm>
          <a:off x="0" y="0"/>
          <a:ext cx="0" cy="0"/>
          <a:chOff x="0" y="0"/>
          <a:chExt cx="0" cy="0"/>
        </a:xfrm>
      </p:grpSpPr>
      <p:pic>
        <p:nvPicPr>
          <p:cNvPr id="86" name="Google Shape;86;p22"/>
          <p:cNvPicPr preferRelativeResize="0"/>
          <p:nvPr/>
        </p:nvPicPr>
        <p:blipFill rotWithShape="1">
          <a:blip r:embed="rId2">
            <a:alphaModFix/>
          </a:blip>
          <a:srcRect b="0" l="0" r="0" t="0"/>
          <a:stretch/>
        </p:blipFill>
        <p:spPr>
          <a:xfrm>
            <a:off x="-2275" y="0"/>
            <a:ext cx="9148562" cy="5143500"/>
          </a:xfrm>
          <a:prstGeom prst="rect">
            <a:avLst/>
          </a:prstGeom>
          <a:noFill/>
          <a:ln>
            <a:noFill/>
          </a:ln>
        </p:spPr>
      </p:pic>
      <p:sp>
        <p:nvSpPr>
          <p:cNvPr id="87" name="Google Shape;87;p22"/>
          <p:cNvSpPr txBox="1"/>
          <p:nvPr>
            <p:ph type="title"/>
          </p:nvPr>
        </p:nvSpPr>
        <p:spPr>
          <a:xfrm>
            <a:off x="535400" y="3252925"/>
            <a:ext cx="6530100" cy="761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lt1"/>
              </a:buClr>
              <a:buSzPts val="3200"/>
              <a:buFont typeface="Inter SemiBold"/>
              <a:buNone/>
              <a:defRPr sz="3200">
                <a:solidFill>
                  <a:schemeClr val="lt1"/>
                </a:solidFill>
                <a:latin typeface="Inter SemiBold"/>
                <a:ea typeface="Inter SemiBold"/>
                <a:cs typeface="Inter SemiBold"/>
                <a:sym typeface="Inter Semi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8" name="Google Shape;88;p22"/>
          <p:cNvSpPr txBox="1"/>
          <p:nvPr>
            <p:ph idx="1" type="subTitle"/>
          </p:nvPr>
        </p:nvSpPr>
        <p:spPr>
          <a:xfrm>
            <a:off x="535400" y="3892375"/>
            <a:ext cx="6530100" cy="563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lt1"/>
              </a:buClr>
              <a:buSzPts val="1800"/>
              <a:buFont typeface="Inter Light"/>
              <a:buNone/>
              <a:defRPr sz="1800">
                <a:solidFill>
                  <a:schemeClr val="lt1"/>
                </a:solidFill>
                <a:latin typeface="Inter Light"/>
                <a:ea typeface="Inter Light"/>
                <a:cs typeface="Inter Light"/>
                <a:sym typeface="Inter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ow Image 2">
  <p:cSld name="CUSTOM_5_2">
    <p:spTree>
      <p:nvGrpSpPr>
        <p:cNvPr id="89" name="Shape 89"/>
        <p:cNvGrpSpPr/>
        <p:nvPr/>
      </p:nvGrpSpPr>
      <p:grpSpPr>
        <a:xfrm>
          <a:off x="0" y="0"/>
          <a:ext cx="0" cy="0"/>
          <a:chOff x="0" y="0"/>
          <a:chExt cx="0" cy="0"/>
        </a:xfrm>
      </p:grpSpPr>
      <p:pic>
        <p:nvPicPr>
          <p:cNvPr id="90" name="Google Shape;90;p23"/>
          <p:cNvPicPr preferRelativeResize="0"/>
          <p:nvPr/>
        </p:nvPicPr>
        <p:blipFill rotWithShape="1">
          <a:blip r:embed="rId2">
            <a:alphaModFix/>
          </a:blip>
          <a:srcRect b="0" l="0" r="0" t="0"/>
          <a:stretch/>
        </p:blipFill>
        <p:spPr>
          <a:xfrm>
            <a:off x="-2275" y="0"/>
            <a:ext cx="9148562" cy="5143500"/>
          </a:xfrm>
          <a:prstGeom prst="rect">
            <a:avLst/>
          </a:prstGeom>
          <a:noFill/>
          <a:ln>
            <a:noFill/>
          </a:ln>
        </p:spPr>
      </p:pic>
      <p:sp>
        <p:nvSpPr>
          <p:cNvPr id="91" name="Google Shape;91;p23"/>
          <p:cNvSpPr txBox="1"/>
          <p:nvPr>
            <p:ph type="title"/>
          </p:nvPr>
        </p:nvSpPr>
        <p:spPr>
          <a:xfrm>
            <a:off x="2088625" y="3431175"/>
            <a:ext cx="6530100" cy="7611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Clr>
                <a:schemeClr val="lt1"/>
              </a:buClr>
              <a:buSzPts val="3200"/>
              <a:buFont typeface="Inter SemiBold"/>
              <a:buNone/>
              <a:defRPr sz="3200">
                <a:solidFill>
                  <a:schemeClr val="lt1"/>
                </a:solidFill>
                <a:latin typeface="Inter SemiBold"/>
                <a:ea typeface="Inter SemiBold"/>
                <a:cs typeface="Inter SemiBold"/>
                <a:sym typeface="Inter SemiBold"/>
              </a:defRPr>
            </a:lvl1pPr>
            <a:lvl2pPr lvl="1" rtl="0" algn="r">
              <a:spcBef>
                <a:spcPts val="0"/>
              </a:spcBef>
              <a:spcAft>
                <a:spcPts val="0"/>
              </a:spcAft>
              <a:buSzPts val="1400"/>
              <a:buNone/>
              <a:defRPr/>
            </a:lvl2pPr>
            <a:lvl3pPr lvl="2" rtl="0" algn="r">
              <a:spcBef>
                <a:spcPts val="0"/>
              </a:spcBef>
              <a:spcAft>
                <a:spcPts val="0"/>
              </a:spcAft>
              <a:buSzPts val="1400"/>
              <a:buNone/>
              <a:defRPr/>
            </a:lvl3pPr>
            <a:lvl4pPr lvl="3" rtl="0" algn="r">
              <a:spcBef>
                <a:spcPts val="0"/>
              </a:spcBef>
              <a:spcAft>
                <a:spcPts val="0"/>
              </a:spcAft>
              <a:buSzPts val="1400"/>
              <a:buNone/>
              <a:defRPr/>
            </a:lvl4pPr>
            <a:lvl5pPr lvl="4" rtl="0" algn="r">
              <a:spcBef>
                <a:spcPts val="0"/>
              </a:spcBef>
              <a:spcAft>
                <a:spcPts val="0"/>
              </a:spcAft>
              <a:buSzPts val="1400"/>
              <a:buNone/>
              <a:defRPr/>
            </a:lvl5pPr>
            <a:lvl6pPr lvl="5" rtl="0" algn="r">
              <a:spcBef>
                <a:spcPts val="0"/>
              </a:spcBef>
              <a:spcAft>
                <a:spcPts val="0"/>
              </a:spcAft>
              <a:buSzPts val="1400"/>
              <a:buNone/>
              <a:defRPr/>
            </a:lvl6pPr>
            <a:lvl7pPr lvl="6" rtl="0" algn="r">
              <a:spcBef>
                <a:spcPts val="0"/>
              </a:spcBef>
              <a:spcAft>
                <a:spcPts val="0"/>
              </a:spcAft>
              <a:buSzPts val="1400"/>
              <a:buNone/>
              <a:defRPr/>
            </a:lvl7pPr>
            <a:lvl8pPr lvl="7" rtl="0" algn="r">
              <a:spcBef>
                <a:spcPts val="0"/>
              </a:spcBef>
              <a:spcAft>
                <a:spcPts val="0"/>
              </a:spcAft>
              <a:buSzPts val="1400"/>
              <a:buNone/>
              <a:defRPr/>
            </a:lvl8pPr>
            <a:lvl9pPr lvl="8" rtl="0" algn="r">
              <a:spcBef>
                <a:spcPts val="0"/>
              </a:spcBef>
              <a:spcAft>
                <a:spcPts val="0"/>
              </a:spcAft>
              <a:buSzPts val="1400"/>
              <a:buNone/>
              <a:defRPr/>
            </a:lvl9pPr>
          </a:lstStyle>
          <a:p/>
        </p:txBody>
      </p:sp>
      <p:sp>
        <p:nvSpPr>
          <p:cNvPr id="92" name="Google Shape;92;p23"/>
          <p:cNvSpPr txBox="1"/>
          <p:nvPr>
            <p:ph idx="1" type="subTitle"/>
          </p:nvPr>
        </p:nvSpPr>
        <p:spPr>
          <a:xfrm>
            <a:off x="2088625" y="4070625"/>
            <a:ext cx="6530100" cy="5631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Clr>
                <a:schemeClr val="lt1"/>
              </a:buClr>
              <a:buSzPts val="1800"/>
              <a:buFont typeface="Inter Light"/>
              <a:buNone/>
              <a:defRPr sz="1800">
                <a:solidFill>
                  <a:schemeClr val="lt1"/>
                </a:solidFill>
                <a:latin typeface="Inter Light"/>
                <a:ea typeface="Inter Light"/>
                <a:cs typeface="Inter Light"/>
                <a:sym typeface="Inter Light"/>
              </a:defRPr>
            </a:lvl1pPr>
            <a:lvl2pPr lvl="1" rtl="0" algn="r">
              <a:spcBef>
                <a:spcPts val="0"/>
              </a:spcBef>
              <a:spcAft>
                <a:spcPts val="0"/>
              </a:spcAft>
              <a:buSzPts val="1400"/>
              <a:buNone/>
              <a:defRPr/>
            </a:lvl2pPr>
            <a:lvl3pPr lvl="2" rtl="0" algn="r">
              <a:spcBef>
                <a:spcPts val="0"/>
              </a:spcBef>
              <a:spcAft>
                <a:spcPts val="0"/>
              </a:spcAft>
              <a:buSzPts val="1400"/>
              <a:buNone/>
              <a:defRPr/>
            </a:lvl3pPr>
            <a:lvl4pPr lvl="3" rtl="0" algn="r">
              <a:spcBef>
                <a:spcPts val="0"/>
              </a:spcBef>
              <a:spcAft>
                <a:spcPts val="0"/>
              </a:spcAft>
              <a:buSzPts val="1400"/>
              <a:buNone/>
              <a:defRPr/>
            </a:lvl4pPr>
            <a:lvl5pPr lvl="4" rtl="0" algn="r">
              <a:spcBef>
                <a:spcPts val="0"/>
              </a:spcBef>
              <a:spcAft>
                <a:spcPts val="0"/>
              </a:spcAft>
              <a:buSzPts val="1400"/>
              <a:buNone/>
              <a:defRPr/>
            </a:lvl5pPr>
            <a:lvl6pPr lvl="5" rtl="0" algn="r">
              <a:spcBef>
                <a:spcPts val="0"/>
              </a:spcBef>
              <a:spcAft>
                <a:spcPts val="0"/>
              </a:spcAft>
              <a:buSzPts val="1400"/>
              <a:buNone/>
              <a:defRPr/>
            </a:lvl6pPr>
            <a:lvl7pPr lvl="6" rtl="0" algn="r">
              <a:spcBef>
                <a:spcPts val="0"/>
              </a:spcBef>
              <a:spcAft>
                <a:spcPts val="0"/>
              </a:spcAft>
              <a:buSzPts val="1400"/>
              <a:buNone/>
              <a:defRPr/>
            </a:lvl7pPr>
            <a:lvl8pPr lvl="7" rtl="0" algn="r">
              <a:spcBef>
                <a:spcPts val="0"/>
              </a:spcBef>
              <a:spcAft>
                <a:spcPts val="0"/>
              </a:spcAft>
              <a:buSzPts val="1400"/>
              <a:buNone/>
              <a:defRPr/>
            </a:lvl8pPr>
            <a:lvl9pPr lvl="8" rtl="0" algn="r">
              <a:spcBef>
                <a:spcPts val="0"/>
              </a:spcBef>
              <a:spcAft>
                <a:spcPts val="0"/>
              </a:spcAft>
              <a:buSzPts val="14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ow Image 1">
  <p:cSld name="CUSTOM_5_1">
    <p:spTree>
      <p:nvGrpSpPr>
        <p:cNvPr id="93" name="Shape 93"/>
        <p:cNvGrpSpPr/>
        <p:nvPr/>
      </p:nvGrpSpPr>
      <p:grpSpPr>
        <a:xfrm>
          <a:off x="0" y="0"/>
          <a:ext cx="0" cy="0"/>
          <a:chOff x="0" y="0"/>
          <a:chExt cx="0" cy="0"/>
        </a:xfrm>
      </p:grpSpPr>
      <p:pic>
        <p:nvPicPr>
          <p:cNvPr id="94" name="Google Shape;94;p24"/>
          <p:cNvPicPr preferRelativeResize="0"/>
          <p:nvPr/>
        </p:nvPicPr>
        <p:blipFill>
          <a:blip r:embed="rId2">
            <a:alphaModFix/>
          </a:blip>
          <a:stretch>
            <a:fillRect/>
          </a:stretch>
        </p:blipFill>
        <p:spPr>
          <a:xfrm>
            <a:off x="-2275" y="0"/>
            <a:ext cx="9148562" cy="5143500"/>
          </a:xfrm>
          <a:prstGeom prst="rect">
            <a:avLst/>
          </a:prstGeom>
          <a:noFill/>
          <a:ln>
            <a:noFill/>
          </a:ln>
        </p:spPr>
      </p:pic>
      <p:sp>
        <p:nvSpPr>
          <p:cNvPr id="95" name="Google Shape;95;p24"/>
          <p:cNvSpPr txBox="1"/>
          <p:nvPr>
            <p:ph type="title"/>
          </p:nvPr>
        </p:nvSpPr>
        <p:spPr>
          <a:xfrm>
            <a:off x="930050" y="3316600"/>
            <a:ext cx="6530100" cy="761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lt1"/>
              </a:buClr>
              <a:buSzPts val="3200"/>
              <a:buFont typeface="Inter SemiBold"/>
              <a:buNone/>
              <a:defRPr sz="3200">
                <a:solidFill>
                  <a:schemeClr val="lt1"/>
                </a:solidFill>
                <a:latin typeface="Inter SemiBold"/>
                <a:ea typeface="Inter SemiBold"/>
                <a:cs typeface="Inter SemiBold"/>
                <a:sym typeface="Inter Semi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6" name="Google Shape;96;p24"/>
          <p:cNvSpPr txBox="1"/>
          <p:nvPr>
            <p:ph idx="1" type="subTitle"/>
          </p:nvPr>
        </p:nvSpPr>
        <p:spPr>
          <a:xfrm>
            <a:off x="930050" y="3956050"/>
            <a:ext cx="6530100" cy="563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lt1"/>
              </a:buClr>
              <a:buSzPts val="1800"/>
              <a:buFont typeface="Inter Light"/>
              <a:buNone/>
              <a:defRPr sz="1800">
                <a:solidFill>
                  <a:schemeClr val="lt1"/>
                </a:solidFill>
                <a:latin typeface="Inter Light"/>
                <a:ea typeface="Inter Light"/>
                <a:cs typeface="Inter Light"/>
                <a:sym typeface="Inter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CUSTOM_2">
    <p:bg>
      <p:bgPr>
        <a:blipFill>
          <a:blip r:embed="rId2">
            <a:alphaModFix/>
          </a:blip>
          <a:stretch>
            <a:fillRect/>
          </a:stretch>
        </a:blipFill>
      </p:bgPr>
    </p:bg>
    <p:spTree>
      <p:nvGrpSpPr>
        <p:cNvPr id="97" name="Shape 97"/>
        <p:cNvGrpSpPr/>
        <p:nvPr/>
      </p:nvGrpSpPr>
      <p:grpSpPr>
        <a:xfrm>
          <a:off x="0" y="0"/>
          <a:ext cx="0" cy="0"/>
          <a:chOff x="0" y="0"/>
          <a:chExt cx="0" cy="0"/>
        </a:xfrm>
      </p:grpSpPr>
      <p:pic>
        <p:nvPicPr>
          <p:cNvPr id="98" name="Google Shape;98;p25"/>
          <p:cNvPicPr preferRelativeResize="0"/>
          <p:nvPr/>
        </p:nvPicPr>
        <p:blipFill>
          <a:blip r:embed="rId3">
            <a:alphaModFix/>
          </a:blip>
          <a:stretch>
            <a:fillRect/>
          </a:stretch>
        </p:blipFill>
        <p:spPr>
          <a:xfrm>
            <a:off x="1235600" y="1632100"/>
            <a:ext cx="1950325" cy="761200"/>
          </a:xfrm>
          <a:prstGeom prst="rect">
            <a:avLst/>
          </a:prstGeom>
          <a:noFill/>
          <a:ln>
            <a:noFill/>
          </a:ln>
        </p:spPr>
      </p:pic>
      <p:sp>
        <p:nvSpPr>
          <p:cNvPr id="99" name="Google Shape;99;p25"/>
          <p:cNvSpPr txBox="1"/>
          <p:nvPr>
            <p:ph type="title"/>
          </p:nvPr>
        </p:nvSpPr>
        <p:spPr>
          <a:xfrm>
            <a:off x="1235600" y="2603625"/>
            <a:ext cx="6530100" cy="7611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3200"/>
              <a:buFont typeface="Inter SemiBold"/>
              <a:buNone/>
              <a:defRPr sz="3200">
                <a:solidFill>
                  <a:schemeClr val="lt1"/>
                </a:solidFill>
                <a:latin typeface="Inter SemiBold"/>
                <a:ea typeface="Inter SemiBold"/>
                <a:cs typeface="Inter SemiBold"/>
                <a:sym typeface="Inter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 name="Google Shape;100;p25"/>
          <p:cNvSpPr txBox="1"/>
          <p:nvPr>
            <p:ph idx="1" type="subTitle"/>
          </p:nvPr>
        </p:nvSpPr>
        <p:spPr>
          <a:xfrm>
            <a:off x="1235600" y="3243075"/>
            <a:ext cx="6530100" cy="5631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1800"/>
              <a:buFont typeface="Inter Light"/>
              <a:buNone/>
              <a:defRPr sz="1800">
                <a:solidFill>
                  <a:schemeClr val="lt1"/>
                </a:solidFill>
                <a:latin typeface="Inter Light"/>
                <a:ea typeface="Inter Light"/>
                <a:cs typeface="Inter Light"/>
                <a:sym typeface="Inter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Alternate">
  <p:cSld name="CUSTOM_2_1">
    <p:bg>
      <p:bgPr>
        <a:blipFill>
          <a:blip r:embed="rId2">
            <a:alphaModFix/>
          </a:blip>
          <a:stretch>
            <a:fillRect/>
          </a:stretch>
        </a:blipFill>
      </p:bgPr>
    </p:bg>
    <p:spTree>
      <p:nvGrpSpPr>
        <p:cNvPr id="101" name="Shape 101"/>
        <p:cNvGrpSpPr/>
        <p:nvPr/>
      </p:nvGrpSpPr>
      <p:grpSpPr>
        <a:xfrm>
          <a:off x="0" y="0"/>
          <a:ext cx="0" cy="0"/>
          <a:chOff x="0" y="0"/>
          <a:chExt cx="0" cy="0"/>
        </a:xfrm>
      </p:grpSpPr>
      <p:pic>
        <p:nvPicPr>
          <p:cNvPr id="102" name="Google Shape;102;p26"/>
          <p:cNvPicPr preferRelativeResize="0"/>
          <p:nvPr/>
        </p:nvPicPr>
        <p:blipFill>
          <a:blip r:embed="rId3">
            <a:alphaModFix/>
          </a:blip>
          <a:stretch>
            <a:fillRect/>
          </a:stretch>
        </p:blipFill>
        <p:spPr>
          <a:xfrm>
            <a:off x="0" y="-14025"/>
            <a:ext cx="9144003" cy="5143490"/>
          </a:xfrm>
          <a:prstGeom prst="rect">
            <a:avLst/>
          </a:prstGeom>
          <a:noFill/>
          <a:ln>
            <a:noFill/>
          </a:ln>
        </p:spPr>
      </p:pic>
      <p:pic>
        <p:nvPicPr>
          <p:cNvPr id="103" name="Google Shape;103;p26"/>
          <p:cNvPicPr preferRelativeResize="0"/>
          <p:nvPr/>
        </p:nvPicPr>
        <p:blipFill>
          <a:blip r:embed="rId4">
            <a:alphaModFix/>
          </a:blip>
          <a:stretch>
            <a:fillRect/>
          </a:stretch>
        </p:blipFill>
        <p:spPr>
          <a:xfrm>
            <a:off x="1235600" y="1632100"/>
            <a:ext cx="1950325" cy="761200"/>
          </a:xfrm>
          <a:prstGeom prst="rect">
            <a:avLst/>
          </a:prstGeom>
          <a:noFill/>
          <a:ln>
            <a:noFill/>
          </a:ln>
        </p:spPr>
      </p:pic>
      <p:sp>
        <p:nvSpPr>
          <p:cNvPr id="104" name="Google Shape;104;p26"/>
          <p:cNvSpPr txBox="1"/>
          <p:nvPr>
            <p:ph type="title"/>
          </p:nvPr>
        </p:nvSpPr>
        <p:spPr>
          <a:xfrm>
            <a:off x="1235600" y="2603625"/>
            <a:ext cx="6530100" cy="761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lt1"/>
              </a:buClr>
              <a:buSzPts val="3200"/>
              <a:buFont typeface="Inter SemiBold"/>
              <a:buNone/>
              <a:defRPr sz="3200">
                <a:solidFill>
                  <a:schemeClr val="lt1"/>
                </a:solidFill>
                <a:latin typeface="Inter SemiBold"/>
                <a:ea typeface="Inter SemiBold"/>
                <a:cs typeface="Inter SemiBold"/>
                <a:sym typeface="Inter Semi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5" name="Google Shape;105;p26"/>
          <p:cNvSpPr txBox="1"/>
          <p:nvPr>
            <p:ph idx="1" type="subTitle"/>
          </p:nvPr>
        </p:nvSpPr>
        <p:spPr>
          <a:xfrm>
            <a:off x="1235600" y="3243075"/>
            <a:ext cx="6530100" cy="563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lt1"/>
              </a:buClr>
              <a:buSzPts val="1800"/>
              <a:buFont typeface="Inter Light"/>
              <a:buNone/>
              <a:defRPr sz="1800">
                <a:solidFill>
                  <a:schemeClr val="lt1"/>
                </a:solidFill>
                <a:latin typeface="Inter Light"/>
                <a:ea typeface="Inter Light"/>
                <a:cs typeface="Inter Light"/>
                <a:sym typeface="Inter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6" name="Shape 106"/>
        <p:cNvGrpSpPr/>
        <p:nvPr/>
      </p:nvGrpSpPr>
      <p:grpSpPr>
        <a:xfrm>
          <a:off x="0" y="0"/>
          <a:ext cx="0" cy="0"/>
          <a:chOff x="0" y="0"/>
          <a:chExt cx="0" cy="0"/>
        </a:xfrm>
      </p:grpSpPr>
      <p:sp>
        <p:nvSpPr>
          <p:cNvPr id="107" name="Google Shape;107;p27"/>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108" name="Google Shape;108;p27"/>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09" name="Google Shape;109;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3">
  <p:cSld name="TITLE_3">
    <p:spTree>
      <p:nvGrpSpPr>
        <p:cNvPr id="110" name="Shape 110"/>
        <p:cNvGrpSpPr/>
        <p:nvPr/>
      </p:nvGrpSpPr>
      <p:grpSpPr>
        <a:xfrm>
          <a:off x="0" y="0"/>
          <a:ext cx="0" cy="0"/>
          <a:chOff x="0" y="0"/>
          <a:chExt cx="0" cy="0"/>
        </a:xfrm>
      </p:grpSpPr>
      <p:sp>
        <p:nvSpPr>
          <p:cNvPr id="111" name="Google Shape;111;p2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5200"/>
              <a:buChar char="●"/>
              <a:defRPr sz="5200"/>
            </a:lvl1pPr>
            <a:lvl2pPr lvl="1" rtl="0" algn="ctr">
              <a:spcBef>
                <a:spcPts val="0"/>
              </a:spcBef>
              <a:spcAft>
                <a:spcPts val="0"/>
              </a:spcAft>
              <a:buSzPts val="5200"/>
              <a:buChar char="○"/>
              <a:defRPr sz="5200"/>
            </a:lvl2pPr>
            <a:lvl3pPr lvl="2" rtl="0" algn="ctr">
              <a:spcBef>
                <a:spcPts val="0"/>
              </a:spcBef>
              <a:spcAft>
                <a:spcPts val="0"/>
              </a:spcAft>
              <a:buSzPts val="5200"/>
              <a:buChar char="■"/>
              <a:defRPr sz="5200"/>
            </a:lvl3pPr>
            <a:lvl4pPr lvl="3" rtl="0" algn="ctr">
              <a:spcBef>
                <a:spcPts val="0"/>
              </a:spcBef>
              <a:spcAft>
                <a:spcPts val="0"/>
              </a:spcAft>
              <a:buSzPts val="5200"/>
              <a:buChar char="●"/>
              <a:defRPr sz="5200"/>
            </a:lvl4pPr>
            <a:lvl5pPr lvl="4" rtl="0" algn="ctr">
              <a:spcBef>
                <a:spcPts val="0"/>
              </a:spcBef>
              <a:spcAft>
                <a:spcPts val="0"/>
              </a:spcAft>
              <a:buSzPts val="5200"/>
              <a:buChar char="○"/>
              <a:defRPr sz="5200"/>
            </a:lvl5pPr>
            <a:lvl6pPr lvl="5" rtl="0" algn="ctr">
              <a:spcBef>
                <a:spcPts val="0"/>
              </a:spcBef>
              <a:spcAft>
                <a:spcPts val="0"/>
              </a:spcAft>
              <a:buSzPts val="5200"/>
              <a:buChar char="■"/>
              <a:defRPr sz="5200"/>
            </a:lvl6pPr>
            <a:lvl7pPr lvl="6" rtl="0" algn="ctr">
              <a:spcBef>
                <a:spcPts val="0"/>
              </a:spcBef>
              <a:spcAft>
                <a:spcPts val="0"/>
              </a:spcAft>
              <a:buSzPts val="5200"/>
              <a:buChar char="●"/>
              <a:defRPr sz="5200"/>
            </a:lvl7pPr>
            <a:lvl8pPr lvl="7" rtl="0" algn="ctr">
              <a:spcBef>
                <a:spcPts val="0"/>
              </a:spcBef>
              <a:spcAft>
                <a:spcPts val="0"/>
              </a:spcAft>
              <a:buSzPts val="5200"/>
              <a:buChar char="○"/>
              <a:defRPr sz="5200"/>
            </a:lvl8pPr>
            <a:lvl9pPr lvl="8" rtl="0" algn="ctr">
              <a:spcBef>
                <a:spcPts val="0"/>
              </a:spcBef>
              <a:spcAft>
                <a:spcPts val="0"/>
              </a:spcAft>
              <a:buSzPts val="5200"/>
              <a:buChar char="■"/>
              <a:defRPr sz="5200"/>
            </a:lvl9pPr>
          </a:lstStyle>
          <a:p/>
        </p:txBody>
      </p:sp>
      <p:sp>
        <p:nvSpPr>
          <p:cNvPr id="112" name="Google Shape;112;p28"/>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13" name="Google Shape;113;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Layout – Teal Title">
  <p:cSld name="TITLE_2_1">
    <p:bg>
      <p:bgPr>
        <a:blipFill>
          <a:blip r:embed="rId2">
            <a:alphaModFix/>
          </a:blip>
          <a:stretch>
            <a:fillRect/>
          </a:stretch>
        </a:blipFill>
      </p:bgPr>
    </p:bg>
    <p:spTree>
      <p:nvGrpSpPr>
        <p:cNvPr id="13" name="Shape 13"/>
        <p:cNvGrpSpPr/>
        <p:nvPr/>
      </p:nvGrpSpPr>
      <p:grpSpPr>
        <a:xfrm>
          <a:off x="0" y="0"/>
          <a:ext cx="0" cy="0"/>
          <a:chOff x="0" y="0"/>
          <a:chExt cx="0" cy="0"/>
        </a:xfrm>
      </p:grpSpPr>
      <p:sp>
        <p:nvSpPr>
          <p:cNvPr id="14" name="Google Shape;14;p4"/>
          <p:cNvSpPr txBox="1"/>
          <p:nvPr>
            <p:ph type="title"/>
          </p:nvPr>
        </p:nvSpPr>
        <p:spPr>
          <a:xfrm>
            <a:off x="336250" y="1057900"/>
            <a:ext cx="5628600" cy="394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3"/>
              </a:buClr>
              <a:buSzPts val="1800"/>
              <a:buFont typeface="Inter"/>
              <a:buNone/>
              <a:defRPr b="1" sz="1800">
                <a:solidFill>
                  <a:schemeClr val="accent3"/>
                </a:solidFill>
                <a:latin typeface="Inter"/>
                <a:ea typeface="Inter"/>
                <a:cs typeface="Inter"/>
                <a:sym typeface="Int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 name="Google Shape;15;p4"/>
          <p:cNvSpPr txBox="1"/>
          <p:nvPr>
            <p:ph idx="1" type="body"/>
          </p:nvPr>
        </p:nvSpPr>
        <p:spPr>
          <a:xfrm>
            <a:off x="336250" y="1660800"/>
            <a:ext cx="5586000" cy="2281800"/>
          </a:xfrm>
          <a:prstGeom prst="rect">
            <a:avLst/>
          </a:prstGeom>
          <a:noFill/>
          <a:ln>
            <a:noFill/>
          </a:ln>
        </p:spPr>
        <p:txBody>
          <a:bodyPr anchorCtr="0" anchor="t" bIns="91425" lIns="91425" spcFirstLastPara="1" rIns="91425" wrap="square" tIns="91425">
            <a:noAutofit/>
          </a:bodyPr>
          <a:lstStyle>
            <a:lvl1pPr indent="-317500" lvl="0" marL="457200" rtl="0">
              <a:spcBef>
                <a:spcPts val="0"/>
              </a:spcBef>
              <a:spcAft>
                <a:spcPts val="0"/>
              </a:spcAft>
              <a:buSzPts val="1400"/>
              <a:buFont typeface="Inter"/>
              <a:buChar char="●"/>
              <a:defRPr>
                <a:latin typeface="Inter"/>
                <a:ea typeface="Inter"/>
                <a:cs typeface="Inter"/>
                <a:sym typeface="Inter"/>
              </a:defRPr>
            </a:lvl1pPr>
            <a:lvl2pPr indent="-317500" lvl="1" marL="914400" rtl="0">
              <a:spcBef>
                <a:spcPts val="0"/>
              </a:spcBef>
              <a:spcAft>
                <a:spcPts val="0"/>
              </a:spcAft>
              <a:buSzPts val="1400"/>
              <a:buFont typeface="Inter"/>
              <a:buChar char="○"/>
              <a:defRPr>
                <a:latin typeface="Inter"/>
                <a:ea typeface="Inter"/>
                <a:cs typeface="Inter"/>
                <a:sym typeface="Inter"/>
              </a:defRPr>
            </a:lvl2pPr>
            <a:lvl3pPr indent="-317500" lvl="2" marL="1371600" rtl="0">
              <a:spcBef>
                <a:spcPts val="0"/>
              </a:spcBef>
              <a:spcAft>
                <a:spcPts val="0"/>
              </a:spcAft>
              <a:buSzPts val="1400"/>
              <a:buFont typeface="Inter"/>
              <a:buChar char="■"/>
              <a:defRPr>
                <a:latin typeface="Inter"/>
                <a:ea typeface="Inter"/>
                <a:cs typeface="Inter"/>
                <a:sym typeface="Inter"/>
              </a:defRPr>
            </a:lvl3pPr>
            <a:lvl4pPr indent="-317500" lvl="3" marL="1828800" rtl="0">
              <a:spcBef>
                <a:spcPts val="0"/>
              </a:spcBef>
              <a:spcAft>
                <a:spcPts val="0"/>
              </a:spcAft>
              <a:buSzPts val="1400"/>
              <a:buFont typeface="Inter"/>
              <a:buChar char="●"/>
              <a:defRPr>
                <a:latin typeface="Inter"/>
                <a:ea typeface="Inter"/>
                <a:cs typeface="Inter"/>
                <a:sym typeface="Inter"/>
              </a:defRPr>
            </a:lvl4pPr>
            <a:lvl5pPr indent="-317500" lvl="4" marL="2286000" rtl="0">
              <a:spcBef>
                <a:spcPts val="0"/>
              </a:spcBef>
              <a:spcAft>
                <a:spcPts val="0"/>
              </a:spcAft>
              <a:buSzPts val="1400"/>
              <a:buFont typeface="Inter"/>
              <a:buChar char="○"/>
              <a:defRPr>
                <a:latin typeface="Inter"/>
                <a:ea typeface="Inter"/>
                <a:cs typeface="Inter"/>
                <a:sym typeface="Inter"/>
              </a:defRPr>
            </a:lvl5pPr>
            <a:lvl6pPr indent="-317500" lvl="5" marL="2743200" rtl="0">
              <a:spcBef>
                <a:spcPts val="0"/>
              </a:spcBef>
              <a:spcAft>
                <a:spcPts val="0"/>
              </a:spcAft>
              <a:buSzPts val="1400"/>
              <a:buFont typeface="Inter"/>
              <a:buChar char="■"/>
              <a:defRPr>
                <a:latin typeface="Inter"/>
                <a:ea typeface="Inter"/>
                <a:cs typeface="Inter"/>
                <a:sym typeface="Inter"/>
              </a:defRPr>
            </a:lvl6pPr>
            <a:lvl7pPr indent="-317500" lvl="6" marL="3200400" rtl="0">
              <a:spcBef>
                <a:spcPts val="0"/>
              </a:spcBef>
              <a:spcAft>
                <a:spcPts val="0"/>
              </a:spcAft>
              <a:buSzPts val="1400"/>
              <a:buFont typeface="Inter"/>
              <a:buChar char="●"/>
              <a:defRPr>
                <a:latin typeface="Inter"/>
                <a:ea typeface="Inter"/>
                <a:cs typeface="Inter"/>
                <a:sym typeface="Inter"/>
              </a:defRPr>
            </a:lvl7pPr>
            <a:lvl8pPr indent="-317500" lvl="7" marL="3657600" rtl="0">
              <a:spcBef>
                <a:spcPts val="0"/>
              </a:spcBef>
              <a:spcAft>
                <a:spcPts val="0"/>
              </a:spcAft>
              <a:buSzPts val="1400"/>
              <a:buFont typeface="Inter"/>
              <a:buChar char="○"/>
              <a:defRPr>
                <a:latin typeface="Inter"/>
                <a:ea typeface="Inter"/>
                <a:cs typeface="Inter"/>
                <a:sym typeface="Inter"/>
              </a:defRPr>
            </a:lvl8pPr>
            <a:lvl9pPr indent="-317500" lvl="8" marL="4114800" rtl="0">
              <a:spcBef>
                <a:spcPts val="0"/>
              </a:spcBef>
              <a:spcAft>
                <a:spcPts val="0"/>
              </a:spcAft>
              <a:buSzPts val="1400"/>
              <a:buFont typeface="Inter"/>
              <a:buChar char="■"/>
              <a:defRPr>
                <a:latin typeface="Inter"/>
                <a:ea typeface="Inter"/>
                <a:cs typeface="Inter"/>
                <a:sym typeface="Inte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Left – Orange Title">
  <p:cSld name="TITLE_1">
    <p:bg>
      <p:bgPr>
        <a:blipFill>
          <a:blip r:embed="rId2">
            <a:alphaModFix/>
          </a:blip>
          <a:stretch>
            <a:fillRect/>
          </a:stretch>
        </a:blipFill>
      </p:bgPr>
    </p:bg>
    <p:spTree>
      <p:nvGrpSpPr>
        <p:cNvPr id="16" name="Shape 16"/>
        <p:cNvGrpSpPr/>
        <p:nvPr/>
      </p:nvGrpSpPr>
      <p:grpSpPr>
        <a:xfrm>
          <a:off x="0" y="0"/>
          <a:ext cx="0" cy="0"/>
          <a:chOff x="0" y="0"/>
          <a:chExt cx="0" cy="0"/>
        </a:xfrm>
      </p:grpSpPr>
      <p:sp>
        <p:nvSpPr>
          <p:cNvPr id="17" name="Google Shape;17;p5"/>
          <p:cNvSpPr/>
          <p:nvPr>
            <p:ph idx="2" type="pic"/>
          </p:nvPr>
        </p:nvSpPr>
        <p:spPr>
          <a:xfrm>
            <a:off x="27450" y="-13725"/>
            <a:ext cx="3569700" cy="5143500"/>
          </a:xfrm>
          <a:prstGeom prst="rect">
            <a:avLst/>
          </a:prstGeom>
          <a:noFill/>
          <a:ln>
            <a:noFill/>
          </a:ln>
        </p:spPr>
      </p:sp>
      <p:sp>
        <p:nvSpPr>
          <p:cNvPr id="18" name="Google Shape;18;p5"/>
          <p:cNvSpPr txBox="1"/>
          <p:nvPr>
            <p:ph type="title"/>
          </p:nvPr>
        </p:nvSpPr>
        <p:spPr>
          <a:xfrm>
            <a:off x="3843200" y="1115675"/>
            <a:ext cx="4456500" cy="394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1"/>
              </a:buClr>
              <a:buSzPts val="1800"/>
              <a:buFont typeface="Inter"/>
              <a:buNone/>
              <a:defRPr b="1" sz="1800">
                <a:solidFill>
                  <a:schemeClr val="accent1"/>
                </a:solidFill>
                <a:latin typeface="Inter"/>
                <a:ea typeface="Inter"/>
                <a:cs typeface="Inter"/>
                <a:sym typeface="Int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 name="Google Shape;19;p5"/>
          <p:cNvSpPr txBox="1"/>
          <p:nvPr>
            <p:ph idx="1" type="body"/>
          </p:nvPr>
        </p:nvSpPr>
        <p:spPr>
          <a:xfrm>
            <a:off x="3843200" y="1718575"/>
            <a:ext cx="4422900" cy="2281800"/>
          </a:xfrm>
          <a:prstGeom prst="rect">
            <a:avLst/>
          </a:prstGeom>
          <a:noFill/>
          <a:ln>
            <a:noFill/>
          </a:ln>
        </p:spPr>
        <p:txBody>
          <a:bodyPr anchorCtr="0" anchor="t" bIns="91425" lIns="91425" spcFirstLastPara="1" rIns="91425" wrap="square" tIns="91425">
            <a:noAutofit/>
          </a:bodyPr>
          <a:lstStyle>
            <a:lvl1pPr indent="-317500" lvl="0" marL="457200" rtl="0">
              <a:spcBef>
                <a:spcPts val="0"/>
              </a:spcBef>
              <a:spcAft>
                <a:spcPts val="0"/>
              </a:spcAft>
              <a:buSzPts val="1400"/>
              <a:buFont typeface="Inter"/>
              <a:buChar char="●"/>
              <a:defRPr>
                <a:latin typeface="Inter"/>
                <a:ea typeface="Inter"/>
                <a:cs typeface="Inter"/>
                <a:sym typeface="Inter"/>
              </a:defRPr>
            </a:lvl1pPr>
            <a:lvl2pPr indent="-317500" lvl="1" marL="914400" rtl="0">
              <a:spcBef>
                <a:spcPts val="0"/>
              </a:spcBef>
              <a:spcAft>
                <a:spcPts val="0"/>
              </a:spcAft>
              <a:buSzPts val="1400"/>
              <a:buFont typeface="Inter"/>
              <a:buChar char="○"/>
              <a:defRPr>
                <a:latin typeface="Inter"/>
                <a:ea typeface="Inter"/>
                <a:cs typeface="Inter"/>
                <a:sym typeface="Inter"/>
              </a:defRPr>
            </a:lvl2pPr>
            <a:lvl3pPr indent="-317500" lvl="2" marL="1371600" rtl="0">
              <a:spcBef>
                <a:spcPts val="0"/>
              </a:spcBef>
              <a:spcAft>
                <a:spcPts val="0"/>
              </a:spcAft>
              <a:buSzPts val="1400"/>
              <a:buFont typeface="Inter"/>
              <a:buChar char="■"/>
              <a:defRPr>
                <a:latin typeface="Inter"/>
                <a:ea typeface="Inter"/>
                <a:cs typeface="Inter"/>
                <a:sym typeface="Inter"/>
              </a:defRPr>
            </a:lvl3pPr>
            <a:lvl4pPr indent="-317500" lvl="3" marL="1828800" rtl="0">
              <a:spcBef>
                <a:spcPts val="0"/>
              </a:spcBef>
              <a:spcAft>
                <a:spcPts val="0"/>
              </a:spcAft>
              <a:buSzPts val="1400"/>
              <a:buFont typeface="Inter"/>
              <a:buChar char="●"/>
              <a:defRPr>
                <a:latin typeface="Inter"/>
                <a:ea typeface="Inter"/>
                <a:cs typeface="Inter"/>
                <a:sym typeface="Inter"/>
              </a:defRPr>
            </a:lvl4pPr>
            <a:lvl5pPr indent="-317500" lvl="4" marL="2286000" rtl="0">
              <a:spcBef>
                <a:spcPts val="0"/>
              </a:spcBef>
              <a:spcAft>
                <a:spcPts val="0"/>
              </a:spcAft>
              <a:buSzPts val="1400"/>
              <a:buFont typeface="Inter"/>
              <a:buChar char="○"/>
              <a:defRPr>
                <a:latin typeface="Inter"/>
                <a:ea typeface="Inter"/>
                <a:cs typeface="Inter"/>
                <a:sym typeface="Inter"/>
              </a:defRPr>
            </a:lvl5pPr>
            <a:lvl6pPr indent="-317500" lvl="5" marL="2743200" rtl="0">
              <a:spcBef>
                <a:spcPts val="0"/>
              </a:spcBef>
              <a:spcAft>
                <a:spcPts val="0"/>
              </a:spcAft>
              <a:buSzPts val="1400"/>
              <a:buFont typeface="Inter"/>
              <a:buChar char="■"/>
              <a:defRPr>
                <a:latin typeface="Inter"/>
                <a:ea typeface="Inter"/>
                <a:cs typeface="Inter"/>
                <a:sym typeface="Inter"/>
              </a:defRPr>
            </a:lvl6pPr>
            <a:lvl7pPr indent="-317500" lvl="6" marL="3200400" rtl="0">
              <a:spcBef>
                <a:spcPts val="0"/>
              </a:spcBef>
              <a:spcAft>
                <a:spcPts val="0"/>
              </a:spcAft>
              <a:buSzPts val="1400"/>
              <a:buFont typeface="Inter"/>
              <a:buChar char="●"/>
              <a:defRPr>
                <a:latin typeface="Inter"/>
                <a:ea typeface="Inter"/>
                <a:cs typeface="Inter"/>
                <a:sym typeface="Inter"/>
              </a:defRPr>
            </a:lvl7pPr>
            <a:lvl8pPr indent="-317500" lvl="7" marL="3657600" rtl="0">
              <a:spcBef>
                <a:spcPts val="0"/>
              </a:spcBef>
              <a:spcAft>
                <a:spcPts val="0"/>
              </a:spcAft>
              <a:buSzPts val="1400"/>
              <a:buFont typeface="Inter"/>
              <a:buChar char="○"/>
              <a:defRPr>
                <a:latin typeface="Inter"/>
                <a:ea typeface="Inter"/>
                <a:cs typeface="Inter"/>
                <a:sym typeface="Inter"/>
              </a:defRPr>
            </a:lvl8pPr>
            <a:lvl9pPr indent="-317500" lvl="8" marL="4114800" rtl="0">
              <a:spcBef>
                <a:spcPts val="0"/>
              </a:spcBef>
              <a:spcAft>
                <a:spcPts val="0"/>
              </a:spcAft>
              <a:buSzPts val="1400"/>
              <a:buFont typeface="Inter"/>
              <a:buChar char="■"/>
              <a:defRPr>
                <a:latin typeface="Inter"/>
                <a:ea typeface="Inter"/>
                <a:cs typeface="Inter"/>
                <a:sym typeface="Inte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Left – Purple Title">
  <p:cSld name="TITLE_1_2">
    <p:bg>
      <p:bgPr>
        <a:blipFill>
          <a:blip r:embed="rId2">
            <a:alphaModFix/>
          </a:blip>
          <a:stretch>
            <a:fillRect/>
          </a:stretch>
        </a:blipFill>
      </p:bgPr>
    </p:bg>
    <p:spTree>
      <p:nvGrpSpPr>
        <p:cNvPr id="20" name="Shape 20"/>
        <p:cNvGrpSpPr/>
        <p:nvPr/>
      </p:nvGrpSpPr>
      <p:grpSpPr>
        <a:xfrm>
          <a:off x="0" y="0"/>
          <a:ext cx="0" cy="0"/>
          <a:chOff x="0" y="0"/>
          <a:chExt cx="0" cy="0"/>
        </a:xfrm>
      </p:grpSpPr>
      <p:sp>
        <p:nvSpPr>
          <p:cNvPr id="21" name="Google Shape;21;p6"/>
          <p:cNvSpPr/>
          <p:nvPr>
            <p:ph idx="2" type="pic"/>
          </p:nvPr>
        </p:nvSpPr>
        <p:spPr>
          <a:xfrm>
            <a:off x="27450" y="-13725"/>
            <a:ext cx="3569700" cy="5143500"/>
          </a:xfrm>
          <a:prstGeom prst="rect">
            <a:avLst/>
          </a:prstGeom>
          <a:noFill/>
          <a:ln>
            <a:noFill/>
          </a:ln>
        </p:spPr>
      </p:sp>
      <p:sp>
        <p:nvSpPr>
          <p:cNvPr id="22" name="Google Shape;22;p6"/>
          <p:cNvSpPr txBox="1"/>
          <p:nvPr>
            <p:ph type="title"/>
          </p:nvPr>
        </p:nvSpPr>
        <p:spPr>
          <a:xfrm>
            <a:off x="3843200" y="1115675"/>
            <a:ext cx="4456500" cy="394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2"/>
              </a:buClr>
              <a:buSzPts val="1800"/>
              <a:buFont typeface="Inter"/>
              <a:buNone/>
              <a:defRPr b="1" sz="1800">
                <a:solidFill>
                  <a:schemeClr val="accent2"/>
                </a:solidFill>
                <a:latin typeface="Inter"/>
                <a:ea typeface="Inter"/>
                <a:cs typeface="Inter"/>
                <a:sym typeface="Int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3" name="Google Shape;23;p6"/>
          <p:cNvSpPr txBox="1"/>
          <p:nvPr>
            <p:ph idx="1" type="body"/>
          </p:nvPr>
        </p:nvSpPr>
        <p:spPr>
          <a:xfrm>
            <a:off x="3843200" y="1718575"/>
            <a:ext cx="4422900" cy="2281800"/>
          </a:xfrm>
          <a:prstGeom prst="rect">
            <a:avLst/>
          </a:prstGeom>
          <a:noFill/>
          <a:ln>
            <a:noFill/>
          </a:ln>
        </p:spPr>
        <p:txBody>
          <a:bodyPr anchorCtr="0" anchor="t" bIns="91425" lIns="91425" spcFirstLastPara="1" rIns="91425" wrap="square" tIns="91425">
            <a:noAutofit/>
          </a:bodyPr>
          <a:lstStyle>
            <a:lvl1pPr indent="-317500" lvl="0" marL="457200" rtl="0">
              <a:spcBef>
                <a:spcPts val="0"/>
              </a:spcBef>
              <a:spcAft>
                <a:spcPts val="0"/>
              </a:spcAft>
              <a:buSzPts val="1400"/>
              <a:buFont typeface="Inter"/>
              <a:buChar char="●"/>
              <a:defRPr>
                <a:latin typeface="Inter"/>
                <a:ea typeface="Inter"/>
                <a:cs typeface="Inter"/>
                <a:sym typeface="Inter"/>
              </a:defRPr>
            </a:lvl1pPr>
            <a:lvl2pPr indent="-317500" lvl="1" marL="914400" rtl="0">
              <a:spcBef>
                <a:spcPts val="0"/>
              </a:spcBef>
              <a:spcAft>
                <a:spcPts val="0"/>
              </a:spcAft>
              <a:buSzPts val="1400"/>
              <a:buFont typeface="Inter"/>
              <a:buChar char="○"/>
              <a:defRPr>
                <a:latin typeface="Inter"/>
                <a:ea typeface="Inter"/>
                <a:cs typeface="Inter"/>
                <a:sym typeface="Inter"/>
              </a:defRPr>
            </a:lvl2pPr>
            <a:lvl3pPr indent="-317500" lvl="2" marL="1371600" rtl="0">
              <a:spcBef>
                <a:spcPts val="0"/>
              </a:spcBef>
              <a:spcAft>
                <a:spcPts val="0"/>
              </a:spcAft>
              <a:buSzPts val="1400"/>
              <a:buFont typeface="Inter"/>
              <a:buChar char="■"/>
              <a:defRPr>
                <a:latin typeface="Inter"/>
                <a:ea typeface="Inter"/>
                <a:cs typeface="Inter"/>
                <a:sym typeface="Inter"/>
              </a:defRPr>
            </a:lvl3pPr>
            <a:lvl4pPr indent="-317500" lvl="3" marL="1828800" rtl="0">
              <a:spcBef>
                <a:spcPts val="0"/>
              </a:spcBef>
              <a:spcAft>
                <a:spcPts val="0"/>
              </a:spcAft>
              <a:buSzPts val="1400"/>
              <a:buFont typeface="Inter"/>
              <a:buChar char="●"/>
              <a:defRPr>
                <a:latin typeface="Inter"/>
                <a:ea typeface="Inter"/>
                <a:cs typeface="Inter"/>
                <a:sym typeface="Inter"/>
              </a:defRPr>
            </a:lvl4pPr>
            <a:lvl5pPr indent="-317500" lvl="4" marL="2286000" rtl="0">
              <a:spcBef>
                <a:spcPts val="0"/>
              </a:spcBef>
              <a:spcAft>
                <a:spcPts val="0"/>
              </a:spcAft>
              <a:buSzPts val="1400"/>
              <a:buFont typeface="Inter"/>
              <a:buChar char="○"/>
              <a:defRPr>
                <a:latin typeface="Inter"/>
                <a:ea typeface="Inter"/>
                <a:cs typeface="Inter"/>
                <a:sym typeface="Inter"/>
              </a:defRPr>
            </a:lvl5pPr>
            <a:lvl6pPr indent="-317500" lvl="5" marL="2743200" rtl="0">
              <a:spcBef>
                <a:spcPts val="0"/>
              </a:spcBef>
              <a:spcAft>
                <a:spcPts val="0"/>
              </a:spcAft>
              <a:buSzPts val="1400"/>
              <a:buFont typeface="Inter"/>
              <a:buChar char="■"/>
              <a:defRPr>
                <a:latin typeface="Inter"/>
                <a:ea typeface="Inter"/>
                <a:cs typeface="Inter"/>
                <a:sym typeface="Inter"/>
              </a:defRPr>
            </a:lvl6pPr>
            <a:lvl7pPr indent="-317500" lvl="6" marL="3200400" rtl="0">
              <a:spcBef>
                <a:spcPts val="0"/>
              </a:spcBef>
              <a:spcAft>
                <a:spcPts val="0"/>
              </a:spcAft>
              <a:buSzPts val="1400"/>
              <a:buFont typeface="Inter"/>
              <a:buChar char="●"/>
              <a:defRPr>
                <a:latin typeface="Inter"/>
                <a:ea typeface="Inter"/>
                <a:cs typeface="Inter"/>
                <a:sym typeface="Inter"/>
              </a:defRPr>
            </a:lvl7pPr>
            <a:lvl8pPr indent="-317500" lvl="7" marL="3657600" rtl="0">
              <a:spcBef>
                <a:spcPts val="0"/>
              </a:spcBef>
              <a:spcAft>
                <a:spcPts val="0"/>
              </a:spcAft>
              <a:buSzPts val="1400"/>
              <a:buFont typeface="Inter"/>
              <a:buChar char="○"/>
              <a:defRPr>
                <a:latin typeface="Inter"/>
                <a:ea typeface="Inter"/>
                <a:cs typeface="Inter"/>
                <a:sym typeface="Inter"/>
              </a:defRPr>
            </a:lvl8pPr>
            <a:lvl9pPr indent="-317500" lvl="8" marL="4114800" rtl="0">
              <a:spcBef>
                <a:spcPts val="0"/>
              </a:spcBef>
              <a:spcAft>
                <a:spcPts val="0"/>
              </a:spcAft>
              <a:buSzPts val="1400"/>
              <a:buFont typeface="Inter"/>
              <a:buChar char="■"/>
              <a:defRPr>
                <a:latin typeface="Inter"/>
                <a:ea typeface="Inter"/>
                <a:cs typeface="Inter"/>
                <a:sym typeface="Inte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Left – Teal Title">
  <p:cSld name="TITLE_1_2_1">
    <p:bg>
      <p:bgPr>
        <a:blipFill>
          <a:blip r:embed="rId2">
            <a:alphaModFix/>
          </a:blip>
          <a:stretch>
            <a:fillRect/>
          </a:stretch>
        </a:blipFill>
      </p:bgPr>
    </p:bg>
    <p:spTree>
      <p:nvGrpSpPr>
        <p:cNvPr id="24" name="Shape 24"/>
        <p:cNvGrpSpPr/>
        <p:nvPr/>
      </p:nvGrpSpPr>
      <p:grpSpPr>
        <a:xfrm>
          <a:off x="0" y="0"/>
          <a:ext cx="0" cy="0"/>
          <a:chOff x="0" y="0"/>
          <a:chExt cx="0" cy="0"/>
        </a:xfrm>
      </p:grpSpPr>
      <p:sp>
        <p:nvSpPr>
          <p:cNvPr id="25" name="Google Shape;25;p7"/>
          <p:cNvSpPr/>
          <p:nvPr>
            <p:ph idx="2" type="pic"/>
          </p:nvPr>
        </p:nvSpPr>
        <p:spPr>
          <a:xfrm>
            <a:off x="27450" y="-13725"/>
            <a:ext cx="3569700" cy="5143500"/>
          </a:xfrm>
          <a:prstGeom prst="rect">
            <a:avLst/>
          </a:prstGeom>
          <a:noFill/>
          <a:ln>
            <a:noFill/>
          </a:ln>
        </p:spPr>
      </p:sp>
      <p:sp>
        <p:nvSpPr>
          <p:cNvPr id="26" name="Google Shape;26;p7"/>
          <p:cNvSpPr txBox="1"/>
          <p:nvPr>
            <p:ph type="title"/>
          </p:nvPr>
        </p:nvSpPr>
        <p:spPr>
          <a:xfrm>
            <a:off x="3843200" y="1115675"/>
            <a:ext cx="4456500" cy="394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3"/>
              </a:buClr>
              <a:buSzPts val="1800"/>
              <a:buFont typeface="Inter"/>
              <a:buNone/>
              <a:defRPr b="1" sz="1800">
                <a:solidFill>
                  <a:schemeClr val="accent3"/>
                </a:solidFill>
                <a:latin typeface="Inter"/>
                <a:ea typeface="Inter"/>
                <a:cs typeface="Inter"/>
                <a:sym typeface="Int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7" name="Google Shape;27;p7"/>
          <p:cNvSpPr txBox="1"/>
          <p:nvPr>
            <p:ph idx="1" type="body"/>
          </p:nvPr>
        </p:nvSpPr>
        <p:spPr>
          <a:xfrm>
            <a:off x="3843200" y="1718575"/>
            <a:ext cx="4422900" cy="2281800"/>
          </a:xfrm>
          <a:prstGeom prst="rect">
            <a:avLst/>
          </a:prstGeom>
          <a:noFill/>
          <a:ln>
            <a:noFill/>
          </a:ln>
        </p:spPr>
        <p:txBody>
          <a:bodyPr anchorCtr="0" anchor="t" bIns="91425" lIns="91425" spcFirstLastPara="1" rIns="91425" wrap="square" tIns="91425">
            <a:noAutofit/>
          </a:bodyPr>
          <a:lstStyle>
            <a:lvl1pPr indent="-317500" lvl="0" marL="457200" rtl="0">
              <a:spcBef>
                <a:spcPts val="0"/>
              </a:spcBef>
              <a:spcAft>
                <a:spcPts val="0"/>
              </a:spcAft>
              <a:buSzPts val="1400"/>
              <a:buFont typeface="Inter"/>
              <a:buChar char="●"/>
              <a:defRPr>
                <a:latin typeface="Inter"/>
                <a:ea typeface="Inter"/>
                <a:cs typeface="Inter"/>
                <a:sym typeface="Inter"/>
              </a:defRPr>
            </a:lvl1pPr>
            <a:lvl2pPr indent="-317500" lvl="1" marL="914400" rtl="0">
              <a:spcBef>
                <a:spcPts val="0"/>
              </a:spcBef>
              <a:spcAft>
                <a:spcPts val="0"/>
              </a:spcAft>
              <a:buSzPts val="1400"/>
              <a:buFont typeface="Inter"/>
              <a:buChar char="○"/>
              <a:defRPr>
                <a:latin typeface="Inter"/>
                <a:ea typeface="Inter"/>
                <a:cs typeface="Inter"/>
                <a:sym typeface="Inter"/>
              </a:defRPr>
            </a:lvl2pPr>
            <a:lvl3pPr indent="-317500" lvl="2" marL="1371600" rtl="0">
              <a:spcBef>
                <a:spcPts val="0"/>
              </a:spcBef>
              <a:spcAft>
                <a:spcPts val="0"/>
              </a:spcAft>
              <a:buSzPts val="1400"/>
              <a:buFont typeface="Inter"/>
              <a:buChar char="■"/>
              <a:defRPr>
                <a:latin typeface="Inter"/>
                <a:ea typeface="Inter"/>
                <a:cs typeface="Inter"/>
                <a:sym typeface="Inter"/>
              </a:defRPr>
            </a:lvl3pPr>
            <a:lvl4pPr indent="-317500" lvl="3" marL="1828800" rtl="0">
              <a:spcBef>
                <a:spcPts val="0"/>
              </a:spcBef>
              <a:spcAft>
                <a:spcPts val="0"/>
              </a:spcAft>
              <a:buSzPts val="1400"/>
              <a:buFont typeface="Inter"/>
              <a:buChar char="●"/>
              <a:defRPr>
                <a:latin typeface="Inter"/>
                <a:ea typeface="Inter"/>
                <a:cs typeface="Inter"/>
                <a:sym typeface="Inter"/>
              </a:defRPr>
            </a:lvl4pPr>
            <a:lvl5pPr indent="-317500" lvl="4" marL="2286000" rtl="0">
              <a:spcBef>
                <a:spcPts val="0"/>
              </a:spcBef>
              <a:spcAft>
                <a:spcPts val="0"/>
              </a:spcAft>
              <a:buSzPts val="1400"/>
              <a:buFont typeface="Inter"/>
              <a:buChar char="○"/>
              <a:defRPr>
                <a:latin typeface="Inter"/>
                <a:ea typeface="Inter"/>
                <a:cs typeface="Inter"/>
                <a:sym typeface="Inter"/>
              </a:defRPr>
            </a:lvl5pPr>
            <a:lvl6pPr indent="-317500" lvl="5" marL="2743200" rtl="0">
              <a:spcBef>
                <a:spcPts val="0"/>
              </a:spcBef>
              <a:spcAft>
                <a:spcPts val="0"/>
              </a:spcAft>
              <a:buSzPts val="1400"/>
              <a:buFont typeface="Inter"/>
              <a:buChar char="■"/>
              <a:defRPr>
                <a:latin typeface="Inter"/>
                <a:ea typeface="Inter"/>
                <a:cs typeface="Inter"/>
                <a:sym typeface="Inter"/>
              </a:defRPr>
            </a:lvl6pPr>
            <a:lvl7pPr indent="-317500" lvl="6" marL="3200400" rtl="0">
              <a:spcBef>
                <a:spcPts val="0"/>
              </a:spcBef>
              <a:spcAft>
                <a:spcPts val="0"/>
              </a:spcAft>
              <a:buSzPts val="1400"/>
              <a:buFont typeface="Inter"/>
              <a:buChar char="●"/>
              <a:defRPr>
                <a:latin typeface="Inter"/>
                <a:ea typeface="Inter"/>
                <a:cs typeface="Inter"/>
                <a:sym typeface="Inter"/>
              </a:defRPr>
            </a:lvl7pPr>
            <a:lvl8pPr indent="-317500" lvl="7" marL="3657600" rtl="0">
              <a:spcBef>
                <a:spcPts val="0"/>
              </a:spcBef>
              <a:spcAft>
                <a:spcPts val="0"/>
              </a:spcAft>
              <a:buSzPts val="1400"/>
              <a:buFont typeface="Inter"/>
              <a:buChar char="○"/>
              <a:defRPr>
                <a:latin typeface="Inter"/>
                <a:ea typeface="Inter"/>
                <a:cs typeface="Inter"/>
                <a:sym typeface="Inter"/>
              </a:defRPr>
            </a:lvl8pPr>
            <a:lvl9pPr indent="-317500" lvl="8" marL="4114800" rtl="0">
              <a:spcBef>
                <a:spcPts val="0"/>
              </a:spcBef>
              <a:spcAft>
                <a:spcPts val="0"/>
              </a:spcAft>
              <a:buSzPts val="1400"/>
              <a:buFont typeface="Inter"/>
              <a:buChar char="■"/>
              <a:defRPr>
                <a:latin typeface="Inter"/>
                <a:ea typeface="Inter"/>
                <a:cs typeface="Inter"/>
                <a:sym typeface="Inte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Right – Orange Title">
  <p:cSld name="TITLE_1_1">
    <p:bg>
      <p:bgPr>
        <a:blipFill>
          <a:blip r:embed="rId2">
            <a:alphaModFix/>
          </a:blip>
          <a:stretch>
            <a:fillRect/>
          </a:stretch>
        </a:blipFill>
      </p:bgPr>
    </p:bg>
    <p:spTree>
      <p:nvGrpSpPr>
        <p:cNvPr id="28" name="Shape 28"/>
        <p:cNvGrpSpPr/>
        <p:nvPr/>
      </p:nvGrpSpPr>
      <p:grpSpPr>
        <a:xfrm>
          <a:off x="0" y="0"/>
          <a:ext cx="0" cy="0"/>
          <a:chOff x="0" y="0"/>
          <a:chExt cx="0" cy="0"/>
        </a:xfrm>
      </p:grpSpPr>
      <p:sp>
        <p:nvSpPr>
          <p:cNvPr id="29" name="Google Shape;29;p8"/>
          <p:cNvSpPr/>
          <p:nvPr>
            <p:ph idx="2" type="pic"/>
          </p:nvPr>
        </p:nvSpPr>
        <p:spPr>
          <a:xfrm>
            <a:off x="5574300" y="-13725"/>
            <a:ext cx="3569700" cy="5143500"/>
          </a:xfrm>
          <a:prstGeom prst="rect">
            <a:avLst/>
          </a:prstGeom>
          <a:noFill/>
          <a:ln>
            <a:noFill/>
          </a:ln>
        </p:spPr>
      </p:sp>
      <p:sp>
        <p:nvSpPr>
          <p:cNvPr id="30" name="Google Shape;30;p8"/>
          <p:cNvSpPr txBox="1"/>
          <p:nvPr>
            <p:ph type="title"/>
          </p:nvPr>
        </p:nvSpPr>
        <p:spPr>
          <a:xfrm>
            <a:off x="548800" y="1115675"/>
            <a:ext cx="4456500" cy="394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1"/>
              </a:buClr>
              <a:buSzPts val="1800"/>
              <a:buFont typeface="Inter"/>
              <a:buNone/>
              <a:defRPr b="1" sz="1800">
                <a:solidFill>
                  <a:schemeClr val="accent1"/>
                </a:solidFill>
                <a:latin typeface="Inter"/>
                <a:ea typeface="Inter"/>
                <a:cs typeface="Inter"/>
                <a:sym typeface="Int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1" name="Google Shape;31;p8"/>
          <p:cNvSpPr txBox="1"/>
          <p:nvPr>
            <p:ph idx="1" type="body"/>
          </p:nvPr>
        </p:nvSpPr>
        <p:spPr>
          <a:xfrm>
            <a:off x="548800" y="1718575"/>
            <a:ext cx="4422900" cy="2281800"/>
          </a:xfrm>
          <a:prstGeom prst="rect">
            <a:avLst/>
          </a:prstGeom>
          <a:noFill/>
          <a:ln>
            <a:noFill/>
          </a:ln>
        </p:spPr>
        <p:txBody>
          <a:bodyPr anchorCtr="0" anchor="t" bIns="91425" lIns="91425" spcFirstLastPara="1" rIns="91425" wrap="square" tIns="91425">
            <a:noAutofit/>
          </a:bodyPr>
          <a:lstStyle>
            <a:lvl1pPr indent="-317500" lvl="0" marL="457200" rtl="0">
              <a:spcBef>
                <a:spcPts val="0"/>
              </a:spcBef>
              <a:spcAft>
                <a:spcPts val="0"/>
              </a:spcAft>
              <a:buSzPts val="1400"/>
              <a:buFont typeface="Inter"/>
              <a:buChar char="●"/>
              <a:defRPr>
                <a:latin typeface="Inter"/>
                <a:ea typeface="Inter"/>
                <a:cs typeface="Inter"/>
                <a:sym typeface="Inter"/>
              </a:defRPr>
            </a:lvl1pPr>
            <a:lvl2pPr indent="-317500" lvl="1" marL="914400" rtl="0">
              <a:spcBef>
                <a:spcPts val="0"/>
              </a:spcBef>
              <a:spcAft>
                <a:spcPts val="0"/>
              </a:spcAft>
              <a:buSzPts val="1400"/>
              <a:buFont typeface="Inter"/>
              <a:buChar char="○"/>
              <a:defRPr>
                <a:latin typeface="Inter"/>
                <a:ea typeface="Inter"/>
                <a:cs typeface="Inter"/>
                <a:sym typeface="Inter"/>
              </a:defRPr>
            </a:lvl2pPr>
            <a:lvl3pPr indent="-317500" lvl="2" marL="1371600" rtl="0">
              <a:spcBef>
                <a:spcPts val="0"/>
              </a:spcBef>
              <a:spcAft>
                <a:spcPts val="0"/>
              </a:spcAft>
              <a:buSzPts val="1400"/>
              <a:buFont typeface="Inter"/>
              <a:buChar char="■"/>
              <a:defRPr>
                <a:latin typeface="Inter"/>
                <a:ea typeface="Inter"/>
                <a:cs typeface="Inter"/>
                <a:sym typeface="Inter"/>
              </a:defRPr>
            </a:lvl3pPr>
            <a:lvl4pPr indent="-317500" lvl="3" marL="1828800" rtl="0">
              <a:spcBef>
                <a:spcPts val="0"/>
              </a:spcBef>
              <a:spcAft>
                <a:spcPts val="0"/>
              </a:spcAft>
              <a:buSzPts val="1400"/>
              <a:buFont typeface="Inter"/>
              <a:buChar char="●"/>
              <a:defRPr>
                <a:latin typeface="Inter"/>
                <a:ea typeface="Inter"/>
                <a:cs typeface="Inter"/>
                <a:sym typeface="Inter"/>
              </a:defRPr>
            </a:lvl4pPr>
            <a:lvl5pPr indent="-317500" lvl="4" marL="2286000" rtl="0">
              <a:spcBef>
                <a:spcPts val="0"/>
              </a:spcBef>
              <a:spcAft>
                <a:spcPts val="0"/>
              </a:spcAft>
              <a:buSzPts val="1400"/>
              <a:buFont typeface="Inter"/>
              <a:buChar char="○"/>
              <a:defRPr>
                <a:latin typeface="Inter"/>
                <a:ea typeface="Inter"/>
                <a:cs typeface="Inter"/>
                <a:sym typeface="Inter"/>
              </a:defRPr>
            </a:lvl5pPr>
            <a:lvl6pPr indent="-317500" lvl="5" marL="2743200" rtl="0">
              <a:spcBef>
                <a:spcPts val="0"/>
              </a:spcBef>
              <a:spcAft>
                <a:spcPts val="0"/>
              </a:spcAft>
              <a:buSzPts val="1400"/>
              <a:buFont typeface="Inter"/>
              <a:buChar char="■"/>
              <a:defRPr>
                <a:latin typeface="Inter"/>
                <a:ea typeface="Inter"/>
                <a:cs typeface="Inter"/>
                <a:sym typeface="Inter"/>
              </a:defRPr>
            </a:lvl6pPr>
            <a:lvl7pPr indent="-317500" lvl="6" marL="3200400" rtl="0">
              <a:spcBef>
                <a:spcPts val="0"/>
              </a:spcBef>
              <a:spcAft>
                <a:spcPts val="0"/>
              </a:spcAft>
              <a:buSzPts val="1400"/>
              <a:buFont typeface="Inter"/>
              <a:buChar char="●"/>
              <a:defRPr>
                <a:latin typeface="Inter"/>
                <a:ea typeface="Inter"/>
                <a:cs typeface="Inter"/>
                <a:sym typeface="Inter"/>
              </a:defRPr>
            </a:lvl7pPr>
            <a:lvl8pPr indent="-317500" lvl="7" marL="3657600" rtl="0">
              <a:spcBef>
                <a:spcPts val="0"/>
              </a:spcBef>
              <a:spcAft>
                <a:spcPts val="0"/>
              </a:spcAft>
              <a:buSzPts val="1400"/>
              <a:buFont typeface="Inter"/>
              <a:buChar char="○"/>
              <a:defRPr>
                <a:latin typeface="Inter"/>
                <a:ea typeface="Inter"/>
                <a:cs typeface="Inter"/>
                <a:sym typeface="Inter"/>
              </a:defRPr>
            </a:lvl8pPr>
            <a:lvl9pPr indent="-317500" lvl="8" marL="4114800" rtl="0">
              <a:spcBef>
                <a:spcPts val="0"/>
              </a:spcBef>
              <a:spcAft>
                <a:spcPts val="0"/>
              </a:spcAft>
              <a:buSzPts val="1400"/>
              <a:buFont typeface="Inter"/>
              <a:buChar char="■"/>
              <a:defRPr>
                <a:latin typeface="Inter"/>
                <a:ea typeface="Inter"/>
                <a:cs typeface="Inter"/>
                <a:sym typeface="Inte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Right – Purple Title">
  <p:cSld name="TITLE_1_1_1">
    <p:bg>
      <p:bgPr>
        <a:blipFill>
          <a:blip r:embed="rId2">
            <a:alphaModFix/>
          </a:blip>
          <a:stretch>
            <a:fillRect/>
          </a:stretch>
        </a:blipFill>
      </p:bgPr>
    </p:bg>
    <p:spTree>
      <p:nvGrpSpPr>
        <p:cNvPr id="32" name="Shape 32"/>
        <p:cNvGrpSpPr/>
        <p:nvPr/>
      </p:nvGrpSpPr>
      <p:grpSpPr>
        <a:xfrm>
          <a:off x="0" y="0"/>
          <a:ext cx="0" cy="0"/>
          <a:chOff x="0" y="0"/>
          <a:chExt cx="0" cy="0"/>
        </a:xfrm>
      </p:grpSpPr>
      <p:sp>
        <p:nvSpPr>
          <p:cNvPr id="33" name="Google Shape;33;p9"/>
          <p:cNvSpPr/>
          <p:nvPr>
            <p:ph idx="2" type="pic"/>
          </p:nvPr>
        </p:nvSpPr>
        <p:spPr>
          <a:xfrm>
            <a:off x="5574300" y="-13725"/>
            <a:ext cx="3569700" cy="5143500"/>
          </a:xfrm>
          <a:prstGeom prst="rect">
            <a:avLst/>
          </a:prstGeom>
          <a:noFill/>
          <a:ln>
            <a:noFill/>
          </a:ln>
        </p:spPr>
      </p:sp>
      <p:sp>
        <p:nvSpPr>
          <p:cNvPr id="34" name="Google Shape;34;p9"/>
          <p:cNvSpPr txBox="1"/>
          <p:nvPr>
            <p:ph type="title"/>
          </p:nvPr>
        </p:nvSpPr>
        <p:spPr>
          <a:xfrm>
            <a:off x="548800" y="1115675"/>
            <a:ext cx="4456500" cy="394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2"/>
              </a:buClr>
              <a:buSzPts val="1800"/>
              <a:buFont typeface="Inter"/>
              <a:buNone/>
              <a:defRPr b="1" sz="1800">
                <a:solidFill>
                  <a:schemeClr val="accent2"/>
                </a:solidFill>
                <a:latin typeface="Inter"/>
                <a:ea typeface="Inter"/>
                <a:cs typeface="Inter"/>
                <a:sym typeface="Int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5" name="Google Shape;35;p9"/>
          <p:cNvSpPr txBox="1"/>
          <p:nvPr>
            <p:ph idx="1" type="body"/>
          </p:nvPr>
        </p:nvSpPr>
        <p:spPr>
          <a:xfrm>
            <a:off x="548800" y="1718575"/>
            <a:ext cx="4422900" cy="2281800"/>
          </a:xfrm>
          <a:prstGeom prst="rect">
            <a:avLst/>
          </a:prstGeom>
          <a:noFill/>
          <a:ln>
            <a:noFill/>
          </a:ln>
        </p:spPr>
        <p:txBody>
          <a:bodyPr anchorCtr="0" anchor="t" bIns="91425" lIns="91425" spcFirstLastPara="1" rIns="91425" wrap="square" tIns="91425">
            <a:noAutofit/>
          </a:bodyPr>
          <a:lstStyle>
            <a:lvl1pPr indent="-317500" lvl="0" marL="457200" rtl="0">
              <a:spcBef>
                <a:spcPts val="0"/>
              </a:spcBef>
              <a:spcAft>
                <a:spcPts val="0"/>
              </a:spcAft>
              <a:buSzPts val="1400"/>
              <a:buFont typeface="Inter"/>
              <a:buChar char="●"/>
              <a:defRPr>
                <a:latin typeface="Inter"/>
                <a:ea typeface="Inter"/>
                <a:cs typeface="Inter"/>
                <a:sym typeface="Inter"/>
              </a:defRPr>
            </a:lvl1pPr>
            <a:lvl2pPr indent="-317500" lvl="1" marL="914400" rtl="0">
              <a:spcBef>
                <a:spcPts val="0"/>
              </a:spcBef>
              <a:spcAft>
                <a:spcPts val="0"/>
              </a:spcAft>
              <a:buSzPts val="1400"/>
              <a:buFont typeface="Inter"/>
              <a:buChar char="○"/>
              <a:defRPr>
                <a:latin typeface="Inter"/>
                <a:ea typeface="Inter"/>
                <a:cs typeface="Inter"/>
                <a:sym typeface="Inter"/>
              </a:defRPr>
            </a:lvl2pPr>
            <a:lvl3pPr indent="-317500" lvl="2" marL="1371600" rtl="0">
              <a:spcBef>
                <a:spcPts val="0"/>
              </a:spcBef>
              <a:spcAft>
                <a:spcPts val="0"/>
              </a:spcAft>
              <a:buSzPts val="1400"/>
              <a:buFont typeface="Inter"/>
              <a:buChar char="■"/>
              <a:defRPr>
                <a:latin typeface="Inter"/>
                <a:ea typeface="Inter"/>
                <a:cs typeface="Inter"/>
                <a:sym typeface="Inter"/>
              </a:defRPr>
            </a:lvl3pPr>
            <a:lvl4pPr indent="-317500" lvl="3" marL="1828800" rtl="0">
              <a:spcBef>
                <a:spcPts val="0"/>
              </a:spcBef>
              <a:spcAft>
                <a:spcPts val="0"/>
              </a:spcAft>
              <a:buSzPts val="1400"/>
              <a:buFont typeface="Inter"/>
              <a:buChar char="●"/>
              <a:defRPr>
                <a:latin typeface="Inter"/>
                <a:ea typeface="Inter"/>
                <a:cs typeface="Inter"/>
                <a:sym typeface="Inter"/>
              </a:defRPr>
            </a:lvl4pPr>
            <a:lvl5pPr indent="-317500" lvl="4" marL="2286000" rtl="0">
              <a:spcBef>
                <a:spcPts val="0"/>
              </a:spcBef>
              <a:spcAft>
                <a:spcPts val="0"/>
              </a:spcAft>
              <a:buSzPts val="1400"/>
              <a:buFont typeface="Inter"/>
              <a:buChar char="○"/>
              <a:defRPr>
                <a:latin typeface="Inter"/>
                <a:ea typeface="Inter"/>
                <a:cs typeface="Inter"/>
                <a:sym typeface="Inter"/>
              </a:defRPr>
            </a:lvl5pPr>
            <a:lvl6pPr indent="-317500" lvl="5" marL="2743200" rtl="0">
              <a:spcBef>
                <a:spcPts val="0"/>
              </a:spcBef>
              <a:spcAft>
                <a:spcPts val="0"/>
              </a:spcAft>
              <a:buSzPts val="1400"/>
              <a:buFont typeface="Inter"/>
              <a:buChar char="■"/>
              <a:defRPr>
                <a:latin typeface="Inter"/>
                <a:ea typeface="Inter"/>
                <a:cs typeface="Inter"/>
                <a:sym typeface="Inter"/>
              </a:defRPr>
            </a:lvl6pPr>
            <a:lvl7pPr indent="-317500" lvl="6" marL="3200400" rtl="0">
              <a:spcBef>
                <a:spcPts val="0"/>
              </a:spcBef>
              <a:spcAft>
                <a:spcPts val="0"/>
              </a:spcAft>
              <a:buSzPts val="1400"/>
              <a:buFont typeface="Inter"/>
              <a:buChar char="●"/>
              <a:defRPr>
                <a:latin typeface="Inter"/>
                <a:ea typeface="Inter"/>
                <a:cs typeface="Inter"/>
                <a:sym typeface="Inter"/>
              </a:defRPr>
            </a:lvl7pPr>
            <a:lvl8pPr indent="-317500" lvl="7" marL="3657600" rtl="0">
              <a:spcBef>
                <a:spcPts val="0"/>
              </a:spcBef>
              <a:spcAft>
                <a:spcPts val="0"/>
              </a:spcAft>
              <a:buSzPts val="1400"/>
              <a:buFont typeface="Inter"/>
              <a:buChar char="○"/>
              <a:defRPr>
                <a:latin typeface="Inter"/>
                <a:ea typeface="Inter"/>
                <a:cs typeface="Inter"/>
                <a:sym typeface="Inter"/>
              </a:defRPr>
            </a:lvl8pPr>
            <a:lvl9pPr indent="-317500" lvl="8" marL="4114800" rtl="0">
              <a:spcBef>
                <a:spcPts val="0"/>
              </a:spcBef>
              <a:spcAft>
                <a:spcPts val="0"/>
              </a:spcAft>
              <a:buSzPts val="1400"/>
              <a:buFont typeface="Inter"/>
              <a:buChar char="■"/>
              <a:defRPr>
                <a:latin typeface="Inter"/>
                <a:ea typeface="Inter"/>
                <a:cs typeface="Inter"/>
                <a:sym typeface="Inte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Right – Teal Title">
  <p:cSld name="TITLE_1_1_1_1">
    <p:bg>
      <p:bgPr>
        <a:blipFill>
          <a:blip r:embed="rId2">
            <a:alphaModFix/>
          </a:blip>
          <a:stretch>
            <a:fillRect/>
          </a:stretch>
        </a:blipFill>
      </p:bgPr>
    </p:bg>
    <p:spTree>
      <p:nvGrpSpPr>
        <p:cNvPr id="36" name="Shape 36"/>
        <p:cNvGrpSpPr/>
        <p:nvPr/>
      </p:nvGrpSpPr>
      <p:grpSpPr>
        <a:xfrm>
          <a:off x="0" y="0"/>
          <a:ext cx="0" cy="0"/>
          <a:chOff x="0" y="0"/>
          <a:chExt cx="0" cy="0"/>
        </a:xfrm>
      </p:grpSpPr>
      <p:sp>
        <p:nvSpPr>
          <p:cNvPr id="37" name="Google Shape;37;p10"/>
          <p:cNvSpPr/>
          <p:nvPr>
            <p:ph idx="2" type="pic"/>
          </p:nvPr>
        </p:nvSpPr>
        <p:spPr>
          <a:xfrm>
            <a:off x="5574300" y="-13725"/>
            <a:ext cx="3569700" cy="5143500"/>
          </a:xfrm>
          <a:prstGeom prst="rect">
            <a:avLst/>
          </a:prstGeom>
          <a:noFill/>
          <a:ln>
            <a:noFill/>
          </a:ln>
        </p:spPr>
      </p:sp>
      <p:sp>
        <p:nvSpPr>
          <p:cNvPr id="38" name="Google Shape;38;p10"/>
          <p:cNvSpPr txBox="1"/>
          <p:nvPr>
            <p:ph type="title"/>
          </p:nvPr>
        </p:nvSpPr>
        <p:spPr>
          <a:xfrm>
            <a:off x="548800" y="1115675"/>
            <a:ext cx="4456500" cy="394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3"/>
              </a:buClr>
              <a:buSzPts val="1800"/>
              <a:buFont typeface="Inter"/>
              <a:buNone/>
              <a:defRPr b="1" sz="1800">
                <a:solidFill>
                  <a:schemeClr val="accent3"/>
                </a:solidFill>
                <a:latin typeface="Inter"/>
                <a:ea typeface="Inter"/>
                <a:cs typeface="Inter"/>
                <a:sym typeface="Int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9" name="Google Shape;39;p10"/>
          <p:cNvSpPr txBox="1"/>
          <p:nvPr>
            <p:ph idx="1" type="body"/>
          </p:nvPr>
        </p:nvSpPr>
        <p:spPr>
          <a:xfrm>
            <a:off x="548800" y="1718575"/>
            <a:ext cx="4422900" cy="2281800"/>
          </a:xfrm>
          <a:prstGeom prst="rect">
            <a:avLst/>
          </a:prstGeom>
          <a:noFill/>
          <a:ln>
            <a:noFill/>
          </a:ln>
        </p:spPr>
        <p:txBody>
          <a:bodyPr anchorCtr="0" anchor="t" bIns="91425" lIns="91425" spcFirstLastPara="1" rIns="91425" wrap="square" tIns="91425">
            <a:noAutofit/>
          </a:bodyPr>
          <a:lstStyle>
            <a:lvl1pPr indent="-317500" lvl="0" marL="457200" rtl="0">
              <a:spcBef>
                <a:spcPts val="0"/>
              </a:spcBef>
              <a:spcAft>
                <a:spcPts val="0"/>
              </a:spcAft>
              <a:buSzPts val="1400"/>
              <a:buFont typeface="Inter"/>
              <a:buChar char="●"/>
              <a:defRPr>
                <a:latin typeface="Inter"/>
                <a:ea typeface="Inter"/>
                <a:cs typeface="Inter"/>
                <a:sym typeface="Inter"/>
              </a:defRPr>
            </a:lvl1pPr>
            <a:lvl2pPr indent="-317500" lvl="1" marL="914400" rtl="0">
              <a:spcBef>
                <a:spcPts val="0"/>
              </a:spcBef>
              <a:spcAft>
                <a:spcPts val="0"/>
              </a:spcAft>
              <a:buSzPts val="1400"/>
              <a:buFont typeface="Inter"/>
              <a:buChar char="○"/>
              <a:defRPr>
                <a:latin typeface="Inter"/>
                <a:ea typeface="Inter"/>
                <a:cs typeface="Inter"/>
                <a:sym typeface="Inter"/>
              </a:defRPr>
            </a:lvl2pPr>
            <a:lvl3pPr indent="-317500" lvl="2" marL="1371600" rtl="0">
              <a:spcBef>
                <a:spcPts val="0"/>
              </a:spcBef>
              <a:spcAft>
                <a:spcPts val="0"/>
              </a:spcAft>
              <a:buSzPts val="1400"/>
              <a:buFont typeface="Inter"/>
              <a:buChar char="■"/>
              <a:defRPr>
                <a:latin typeface="Inter"/>
                <a:ea typeface="Inter"/>
                <a:cs typeface="Inter"/>
                <a:sym typeface="Inter"/>
              </a:defRPr>
            </a:lvl3pPr>
            <a:lvl4pPr indent="-317500" lvl="3" marL="1828800" rtl="0">
              <a:spcBef>
                <a:spcPts val="0"/>
              </a:spcBef>
              <a:spcAft>
                <a:spcPts val="0"/>
              </a:spcAft>
              <a:buSzPts val="1400"/>
              <a:buFont typeface="Inter"/>
              <a:buChar char="●"/>
              <a:defRPr>
                <a:latin typeface="Inter"/>
                <a:ea typeface="Inter"/>
                <a:cs typeface="Inter"/>
                <a:sym typeface="Inter"/>
              </a:defRPr>
            </a:lvl4pPr>
            <a:lvl5pPr indent="-317500" lvl="4" marL="2286000" rtl="0">
              <a:spcBef>
                <a:spcPts val="0"/>
              </a:spcBef>
              <a:spcAft>
                <a:spcPts val="0"/>
              </a:spcAft>
              <a:buSzPts val="1400"/>
              <a:buFont typeface="Inter"/>
              <a:buChar char="○"/>
              <a:defRPr>
                <a:latin typeface="Inter"/>
                <a:ea typeface="Inter"/>
                <a:cs typeface="Inter"/>
                <a:sym typeface="Inter"/>
              </a:defRPr>
            </a:lvl5pPr>
            <a:lvl6pPr indent="-317500" lvl="5" marL="2743200" rtl="0">
              <a:spcBef>
                <a:spcPts val="0"/>
              </a:spcBef>
              <a:spcAft>
                <a:spcPts val="0"/>
              </a:spcAft>
              <a:buSzPts val="1400"/>
              <a:buFont typeface="Inter"/>
              <a:buChar char="■"/>
              <a:defRPr>
                <a:latin typeface="Inter"/>
                <a:ea typeface="Inter"/>
                <a:cs typeface="Inter"/>
                <a:sym typeface="Inter"/>
              </a:defRPr>
            </a:lvl6pPr>
            <a:lvl7pPr indent="-317500" lvl="6" marL="3200400" rtl="0">
              <a:spcBef>
                <a:spcPts val="0"/>
              </a:spcBef>
              <a:spcAft>
                <a:spcPts val="0"/>
              </a:spcAft>
              <a:buSzPts val="1400"/>
              <a:buFont typeface="Inter"/>
              <a:buChar char="●"/>
              <a:defRPr>
                <a:latin typeface="Inter"/>
                <a:ea typeface="Inter"/>
                <a:cs typeface="Inter"/>
                <a:sym typeface="Inter"/>
              </a:defRPr>
            </a:lvl7pPr>
            <a:lvl8pPr indent="-317500" lvl="7" marL="3657600" rtl="0">
              <a:spcBef>
                <a:spcPts val="0"/>
              </a:spcBef>
              <a:spcAft>
                <a:spcPts val="0"/>
              </a:spcAft>
              <a:buSzPts val="1400"/>
              <a:buFont typeface="Inter"/>
              <a:buChar char="○"/>
              <a:defRPr>
                <a:latin typeface="Inter"/>
                <a:ea typeface="Inter"/>
                <a:cs typeface="Inter"/>
                <a:sym typeface="Inter"/>
              </a:defRPr>
            </a:lvl8pPr>
            <a:lvl9pPr indent="-317500" lvl="8" marL="4114800" rtl="0">
              <a:spcBef>
                <a:spcPts val="0"/>
              </a:spcBef>
              <a:spcAft>
                <a:spcPts val="0"/>
              </a:spcAft>
              <a:buSzPts val="1400"/>
              <a:buFont typeface="Inter"/>
              <a:buChar char="■"/>
              <a:defRPr>
                <a:latin typeface="Inter"/>
                <a:ea typeface="Inter"/>
                <a:cs typeface="Inter"/>
                <a:sym typeface="Inte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5.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theme" Target="../theme/theme2.xml"/><Relationship Id="rId7" Type="http://schemas.openxmlformats.org/officeDocument/2006/relationships/slideLayout" Target="../slideLayouts/slideLayout6.xml"/><Relationship Id="rId8" Type="http://schemas.openxmlformats.org/officeDocument/2006/relationships/slideLayout" Target="../slideLayouts/slideLayout7.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xml"/><Relationship Id="rId3" Type="http://schemas.openxmlformats.org/officeDocument/2006/relationships/image" Target="../media/image104.jp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16.jp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22.jp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41.jpg"/><Relationship Id="rId4" Type="http://schemas.openxmlformats.org/officeDocument/2006/relationships/image" Target="../media/image31.png"/><Relationship Id="rId5"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7.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27.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59.jp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8.xml"/><Relationship Id="rId3" Type="http://schemas.openxmlformats.org/officeDocument/2006/relationships/image" Target="../media/image50.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9.xml"/><Relationship Id="rId3"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xml"/><Relationship Id="rId3" Type="http://schemas.openxmlformats.org/officeDocument/2006/relationships/image" Target="../media/image7.jp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0.xml"/><Relationship Id="rId3" Type="http://schemas.openxmlformats.org/officeDocument/2006/relationships/image" Target="../media/image44.png"/><Relationship Id="rId4" Type="http://schemas.openxmlformats.org/officeDocument/2006/relationships/image" Target="../media/image49.png"/><Relationship Id="rId5"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1.xml"/><Relationship Id="rId3" Type="http://schemas.openxmlformats.org/officeDocument/2006/relationships/image" Target="../media/image35.png"/><Relationship Id="rId4" Type="http://schemas.openxmlformats.org/officeDocument/2006/relationships/image" Target="../media/image54.png"/><Relationship Id="rId5" Type="http://schemas.openxmlformats.org/officeDocument/2006/relationships/image" Target="../media/image56.png"/><Relationship Id="rId6" Type="http://schemas.openxmlformats.org/officeDocument/2006/relationships/image" Target="../media/image51.png"/><Relationship Id="rId7"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xml"/><Relationship Id="rId3"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 Id="rId3" Type="http://schemas.openxmlformats.org/officeDocument/2006/relationships/image" Target="../media/image101.jp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47.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6.xml"/><Relationship Id="rId3" Type="http://schemas.openxmlformats.org/officeDocument/2006/relationships/image" Target="../media/image6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7.xml"/><Relationship Id="rId3" Type="http://schemas.openxmlformats.org/officeDocument/2006/relationships/image" Target="../media/image103.jp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6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9.xml"/><Relationship Id="rId3" Type="http://schemas.openxmlformats.org/officeDocument/2006/relationships/image" Target="../media/image99.jp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xml"/><Relationship Id="rId3" Type="http://schemas.openxmlformats.org/officeDocument/2006/relationships/image" Target="../media/image4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0.xml"/><Relationship Id="rId3" Type="http://schemas.openxmlformats.org/officeDocument/2006/relationships/image" Target="../media/image5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72.png"/><Relationship Id="rId4" Type="http://schemas.openxmlformats.org/officeDocument/2006/relationships/image" Target="../media/image106.jpg"/><Relationship Id="rId5" Type="http://schemas.openxmlformats.org/officeDocument/2006/relationships/image" Target="../media/image98.png"/><Relationship Id="rId6" Type="http://schemas.openxmlformats.org/officeDocument/2006/relationships/image" Target="../media/image6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2.xml"/><Relationship Id="rId3" Type="http://schemas.openxmlformats.org/officeDocument/2006/relationships/image" Target="../media/image84.png"/><Relationship Id="rId4" Type="http://schemas.openxmlformats.org/officeDocument/2006/relationships/image" Target="../media/image78.png"/><Relationship Id="rId5" Type="http://schemas.openxmlformats.org/officeDocument/2006/relationships/image" Target="../media/image74.png"/><Relationship Id="rId6" Type="http://schemas.openxmlformats.org/officeDocument/2006/relationships/image" Target="../media/image6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3.xml"/><Relationship Id="rId3" Type="http://schemas.openxmlformats.org/officeDocument/2006/relationships/image" Target="../media/image6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77.pn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5.xml"/><Relationship Id="rId3" Type="http://schemas.openxmlformats.org/officeDocument/2006/relationships/image" Target="../media/image64.jpg"/><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6.xml"/><Relationship Id="rId3" Type="http://schemas.openxmlformats.org/officeDocument/2006/relationships/image" Target="../media/image71.png"/><Relationship Id="rId4" Type="http://schemas.openxmlformats.org/officeDocument/2006/relationships/image" Target="../media/image76.png"/><Relationship Id="rId5" Type="http://schemas.openxmlformats.org/officeDocument/2006/relationships/image" Target="../media/image70.png"/><Relationship Id="rId6" Type="http://schemas.openxmlformats.org/officeDocument/2006/relationships/image" Target="../media/image7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7.xml"/><Relationship Id="rId3" Type="http://schemas.openxmlformats.org/officeDocument/2006/relationships/hyperlink" Target="http://www.youtube.com/watch?v=KmHpK0VEUQI" TargetMode="External"/><Relationship Id="rId4" Type="http://schemas.openxmlformats.org/officeDocument/2006/relationships/image" Target="../media/image7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8.xml"/><Relationship Id="rId3" Type="http://schemas.openxmlformats.org/officeDocument/2006/relationships/image" Target="../media/image105.png"/><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9.xml"/><Relationship Id="rId3" Type="http://schemas.openxmlformats.org/officeDocument/2006/relationships/image" Target="../media/image105.png"/><Relationship Id="rId4" Type="http://schemas.openxmlformats.org/officeDocument/2006/relationships/image" Target="../media/image81.png"/><Relationship Id="rId9" Type="http://schemas.openxmlformats.org/officeDocument/2006/relationships/image" Target="../media/image89.png"/><Relationship Id="rId5" Type="http://schemas.openxmlformats.org/officeDocument/2006/relationships/image" Target="../media/image85.png"/><Relationship Id="rId6" Type="http://schemas.openxmlformats.org/officeDocument/2006/relationships/image" Target="../media/image80.png"/><Relationship Id="rId7" Type="http://schemas.openxmlformats.org/officeDocument/2006/relationships/image" Target="../media/image82.png"/><Relationship Id="rId8" Type="http://schemas.openxmlformats.org/officeDocument/2006/relationships/image" Target="../media/image86.png"/><Relationship Id="rId11" Type="http://schemas.openxmlformats.org/officeDocument/2006/relationships/image" Target="../media/image83.png"/><Relationship Id="rId10" Type="http://schemas.openxmlformats.org/officeDocument/2006/relationships/image" Target="../media/image96.png"/><Relationship Id="rId13" Type="http://schemas.openxmlformats.org/officeDocument/2006/relationships/image" Target="../media/image94.png"/><Relationship Id="rId12" Type="http://schemas.openxmlformats.org/officeDocument/2006/relationships/image" Target="../media/image92.png"/><Relationship Id="rId15" Type="http://schemas.openxmlformats.org/officeDocument/2006/relationships/image" Target="../media/image97.png"/><Relationship Id="rId14" Type="http://schemas.openxmlformats.org/officeDocument/2006/relationships/image" Target="../media/image9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xml"/><Relationship Id="rId3" Type="http://schemas.openxmlformats.org/officeDocument/2006/relationships/image" Target="../media/image55.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0.xml"/><Relationship Id="rId3" Type="http://schemas.openxmlformats.org/officeDocument/2006/relationships/image" Target="../media/image10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1.xml"/><Relationship Id="rId3" Type="http://schemas.openxmlformats.org/officeDocument/2006/relationships/image" Target="../media/image7.jpg"/><Relationship Id="rId4" Type="http://schemas.openxmlformats.org/officeDocument/2006/relationships/image" Target="../media/image35.png"/><Relationship Id="rId5" Type="http://schemas.openxmlformats.org/officeDocument/2006/relationships/image" Target="../media/image10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xml"/><Relationship Id="rId3" Type="http://schemas.openxmlformats.org/officeDocument/2006/relationships/image" Target="../media/image36.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xml"/><Relationship Id="rId3" Type="http://schemas.openxmlformats.org/officeDocument/2006/relationships/image" Target="../media/image28.png"/><Relationship Id="rId4" Type="http://schemas.openxmlformats.org/officeDocument/2006/relationships/image" Target="../media/image10.png"/><Relationship Id="rId5"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67.jpg"/><Relationship Id="rId4" Type="http://schemas.openxmlformats.org/officeDocument/2006/relationships/image" Target="../media/image3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4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hyperlink" Target="http://www.youtube.com/watch?v=9KYFQgXdFhE" TargetMode="Externa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7" name="Shape 117"/>
        <p:cNvGrpSpPr/>
        <p:nvPr/>
      </p:nvGrpSpPr>
      <p:grpSpPr>
        <a:xfrm>
          <a:off x="0" y="0"/>
          <a:ext cx="0" cy="0"/>
          <a:chOff x="0" y="0"/>
          <a:chExt cx="0" cy="0"/>
        </a:xfrm>
      </p:grpSpPr>
      <p:pic>
        <p:nvPicPr>
          <p:cNvPr id="118" name="Google Shape;118;p29"/>
          <p:cNvPicPr preferRelativeResize="0"/>
          <p:nvPr/>
        </p:nvPicPr>
        <p:blipFill>
          <a:blip r:embed="rId4">
            <a:alphaModFix/>
          </a:blip>
          <a:stretch>
            <a:fillRect/>
          </a:stretch>
        </p:blipFill>
        <p:spPr>
          <a:xfrm>
            <a:off x="0" y="0"/>
            <a:ext cx="9144003" cy="514349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pic>
        <p:nvPicPr>
          <p:cNvPr id="175" name="Google Shape;175;p38"/>
          <p:cNvPicPr preferRelativeResize="0"/>
          <p:nvPr/>
        </p:nvPicPr>
        <p:blipFill>
          <a:blip r:embed="rId3">
            <a:alphaModFix/>
          </a:blip>
          <a:stretch>
            <a:fillRect/>
          </a:stretch>
        </p:blipFill>
        <p:spPr>
          <a:xfrm>
            <a:off x="0" y="-99132"/>
            <a:ext cx="9143999" cy="514573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descr="/tmp/beautiful_ai_exports/7cd1b6b0-aeca-4934-93a8-93c496421f7e.jpg" id="181" name="Google Shape;181;p39"/>
          <p:cNvPicPr preferRelativeResize="0"/>
          <p:nvPr/>
        </p:nvPicPr>
        <p:blipFill rotWithShape="1">
          <a:blip r:embed="rId3">
            <a:alphaModFix/>
          </a:blip>
          <a:srcRect b="0" l="0" r="0" t="0"/>
          <a:stretch/>
        </p:blipFill>
        <p:spPr>
          <a:xfrm>
            <a:off x="0" y="0"/>
            <a:ext cx="9144000" cy="5143500"/>
          </a:xfrm>
          <a:prstGeom prst="rect">
            <a:avLst/>
          </a:prstGeom>
          <a:noFill/>
          <a:ln>
            <a:noFill/>
          </a:ln>
        </p:spPr>
      </p:pic>
      <p:pic>
        <p:nvPicPr>
          <p:cNvPr id="182" name="Google Shape;182;p39"/>
          <p:cNvPicPr preferRelativeResize="0"/>
          <p:nvPr/>
        </p:nvPicPr>
        <p:blipFill>
          <a:blip r:embed="rId4">
            <a:alphaModFix/>
          </a:blip>
          <a:stretch>
            <a:fillRect/>
          </a:stretch>
        </p:blipFill>
        <p:spPr>
          <a:xfrm>
            <a:off x="0" y="0"/>
            <a:ext cx="9144003" cy="51435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descr="/tmp/beautiful_ai_exports/e88defdc-a3c0-4fa9-9fdf-594de3ba35b9.jpg" id="188" name="Google Shape;188;p40"/>
          <p:cNvPicPr preferRelativeResize="0"/>
          <p:nvPr/>
        </p:nvPicPr>
        <p:blipFill rotWithShape="1">
          <a:blip r:embed="rId3">
            <a:alphaModFix/>
          </a:blip>
          <a:srcRect b="0" l="0" r="0" t="0"/>
          <a:stretch/>
        </p:blipFill>
        <p:spPr>
          <a:xfrm>
            <a:off x="0" y="0"/>
            <a:ext cx="9144000" cy="5143500"/>
          </a:xfrm>
          <a:prstGeom prst="rect">
            <a:avLst/>
          </a:prstGeom>
          <a:noFill/>
          <a:ln>
            <a:noFill/>
          </a:ln>
        </p:spPr>
      </p:pic>
      <p:pic>
        <p:nvPicPr>
          <p:cNvPr id="189" name="Google Shape;189;p40"/>
          <p:cNvPicPr preferRelativeResize="0"/>
          <p:nvPr/>
        </p:nvPicPr>
        <p:blipFill>
          <a:blip r:embed="rId4">
            <a:alphaModFix/>
          </a:blip>
          <a:stretch>
            <a:fillRect/>
          </a:stretch>
        </p:blipFill>
        <p:spPr>
          <a:xfrm>
            <a:off x="0" y="0"/>
            <a:ext cx="9144003" cy="51435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p41"/>
          <p:cNvPicPr preferRelativeResize="0"/>
          <p:nvPr>
            <p:ph idx="2" type="pic"/>
          </p:nvPr>
        </p:nvPicPr>
        <p:blipFill rotWithShape="1">
          <a:blip r:embed="rId3">
            <a:alphaModFix/>
          </a:blip>
          <a:srcRect b="1987" l="0" r="0" t="1978"/>
          <a:stretch/>
        </p:blipFill>
        <p:spPr>
          <a:xfrm>
            <a:off x="5574300" y="-13725"/>
            <a:ext cx="3569700" cy="5143501"/>
          </a:xfrm>
          <a:prstGeom prst="rect">
            <a:avLst/>
          </a:prstGeom>
        </p:spPr>
      </p:pic>
      <p:sp>
        <p:nvSpPr>
          <p:cNvPr id="195" name="Google Shape;195;p41"/>
          <p:cNvSpPr txBox="1"/>
          <p:nvPr>
            <p:ph type="title"/>
          </p:nvPr>
        </p:nvSpPr>
        <p:spPr>
          <a:xfrm>
            <a:off x="548800" y="533600"/>
            <a:ext cx="4456500" cy="39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GB" sz="3800">
                <a:solidFill>
                  <a:schemeClr val="dk1"/>
                </a:solidFill>
                <a:latin typeface="Inter Light"/>
                <a:ea typeface="Inter Light"/>
                <a:cs typeface="Inter Light"/>
                <a:sym typeface="Inter Light"/>
              </a:rPr>
              <a:t>Our wake up</a:t>
            </a:r>
            <a:r>
              <a:rPr b="0" lang="en-GB" sz="3800">
                <a:latin typeface="Inter SemiBold"/>
                <a:ea typeface="Inter SemiBold"/>
                <a:cs typeface="Inter SemiBold"/>
                <a:sym typeface="Inter SemiBold"/>
              </a:rPr>
              <a:t> CALL</a:t>
            </a:r>
            <a:endParaRPr b="0" sz="3800">
              <a:latin typeface="Inter SemiBold"/>
              <a:ea typeface="Inter SemiBold"/>
              <a:cs typeface="Inter SemiBold"/>
              <a:sym typeface="Inter SemiBold"/>
            </a:endParaRPr>
          </a:p>
        </p:txBody>
      </p:sp>
      <p:pic>
        <p:nvPicPr>
          <p:cNvPr id="196" name="Google Shape;196;p41"/>
          <p:cNvPicPr preferRelativeResize="0"/>
          <p:nvPr/>
        </p:nvPicPr>
        <p:blipFill>
          <a:blip r:embed="rId4">
            <a:alphaModFix/>
          </a:blip>
          <a:stretch>
            <a:fillRect/>
          </a:stretch>
        </p:blipFill>
        <p:spPr>
          <a:xfrm>
            <a:off x="1323150" y="1505950"/>
            <a:ext cx="2780800" cy="2780800"/>
          </a:xfrm>
          <a:prstGeom prst="rect">
            <a:avLst/>
          </a:prstGeom>
          <a:noFill/>
          <a:ln>
            <a:noFill/>
          </a:ln>
        </p:spPr>
      </p:pic>
      <p:pic>
        <p:nvPicPr>
          <p:cNvPr id="197" name="Google Shape;197;p41"/>
          <p:cNvPicPr preferRelativeResize="0"/>
          <p:nvPr/>
        </p:nvPicPr>
        <p:blipFill>
          <a:blip r:embed="rId5">
            <a:alphaModFix/>
          </a:blip>
          <a:stretch>
            <a:fillRect/>
          </a:stretch>
        </p:blipFill>
        <p:spPr>
          <a:xfrm>
            <a:off x="0" y="0"/>
            <a:ext cx="9144003" cy="51435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descr="preencoded.png" id="202" name="Google Shape;202;p42"/>
          <p:cNvPicPr preferRelativeResize="0"/>
          <p:nvPr/>
        </p:nvPicPr>
        <p:blipFill rotWithShape="1">
          <a:blip r:embed="rId3">
            <a:alphaModFix/>
          </a:blip>
          <a:srcRect b="0" l="25956" r="29" t="27001"/>
          <a:stretch/>
        </p:blipFill>
        <p:spPr>
          <a:xfrm>
            <a:off x="2218650" y="825125"/>
            <a:ext cx="6775299" cy="3758799"/>
          </a:xfrm>
          <a:prstGeom prst="rect">
            <a:avLst/>
          </a:prstGeom>
          <a:noFill/>
          <a:ln>
            <a:noFill/>
          </a:ln>
        </p:spPr>
      </p:pic>
      <p:sp>
        <p:nvSpPr>
          <p:cNvPr id="203" name="Google Shape;203;p42"/>
          <p:cNvSpPr/>
          <p:nvPr/>
        </p:nvSpPr>
        <p:spPr>
          <a:xfrm>
            <a:off x="4856975" y="2487900"/>
            <a:ext cx="1221600" cy="11517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4" name="Google Shape;204;p42"/>
          <p:cNvSpPr txBox="1"/>
          <p:nvPr>
            <p:ph type="title"/>
          </p:nvPr>
        </p:nvSpPr>
        <p:spPr>
          <a:xfrm>
            <a:off x="336250" y="247250"/>
            <a:ext cx="5628600" cy="39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Our Reality Check</a:t>
            </a:r>
            <a:endParaRPr/>
          </a:p>
          <a:p>
            <a:pPr indent="0" lvl="0" marL="0" rtl="0" algn="l">
              <a:spcBef>
                <a:spcPts val="0"/>
              </a:spcBef>
              <a:spcAft>
                <a:spcPts val="0"/>
              </a:spcAft>
              <a:buNone/>
            </a:pPr>
            <a:r>
              <a:rPr i="1" lang="en-GB" sz="1600"/>
              <a:t>Lows and highs in visitor volume</a:t>
            </a:r>
            <a:endParaRPr i="1" sz="1600"/>
          </a:p>
        </p:txBody>
      </p:sp>
      <p:sp>
        <p:nvSpPr>
          <p:cNvPr id="205" name="Google Shape;205;p42"/>
          <p:cNvSpPr txBox="1"/>
          <p:nvPr>
            <p:ph idx="1" type="body"/>
          </p:nvPr>
        </p:nvSpPr>
        <p:spPr>
          <a:xfrm>
            <a:off x="238400" y="1653825"/>
            <a:ext cx="2354400" cy="12954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1200"/>
          </a:p>
          <a:p>
            <a:pPr indent="0" lvl="0" marL="457200" rtl="0" algn="l">
              <a:spcBef>
                <a:spcPts val="0"/>
              </a:spcBef>
              <a:spcAft>
                <a:spcPts val="0"/>
              </a:spcAft>
              <a:buNone/>
            </a:pPr>
            <a:r>
              <a:t/>
            </a:r>
            <a:endParaRPr sz="1200"/>
          </a:p>
          <a:p>
            <a:pPr indent="-304800" lvl="0" marL="457200" rtl="0" algn="l">
              <a:spcBef>
                <a:spcPts val="0"/>
              </a:spcBef>
              <a:spcAft>
                <a:spcPts val="0"/>
              </a:spcAft>
              <a:buSzPts val="1200"/>
              <a:buChar char="●"/>
            </a:pPr>
            <a:r>
              <a:rPr lang="en-GB" sz="1200"/>
              <a:t>Down 150% in </a:t>
            </a:r>
            <a:r>
              <a:rPr lang="en-GB" sz="1200"/>
              <a:t>visitation</a:t>
            </a:r>
            <a:r>
              <a:rPr lang="en-GB" sz="1200"/>
              <a:t> 2021 over 2019</a:t>
            </a:r>
            <a:endParaRPr sz="1200"/>
          </a:p>
        </p:txBody>
      </p:sp>
      <p:cxnSp>
        <p:nvCxnSpPr>
          <p:cNvPr id="206" name="Google Shape;206;p42"/>
          <p:cNvCxnSpPr>
            <a:stCxn id="203" idx="2"/>
            <a:endCxn id="205" idx="3"/>
          </p:cNvCxnSpPr>
          <p:nvPr/>
        </p:nvCxnSpPr>
        <p:spPr>
          <a:xfrm rot="10800000">
            <a:off x="2592875" y="2301450"/>
            <a:ext cx="2264100" cy="762300"/>
          </a:xfrm>
          <a:prstGeom prst="straightConnector1">
            <a:avLst/>
          </a:prstGeom>
          <a:noFill/>
          <a:ln cap="flat" cmpd="sng" w="19050">
            <a:solidFill>
              <a:srgbClr val="FF0000"/>
            </a:solidFill>
            <a:prstDash val="solid"/>
            <a:round/>
            <a:headEnd len="med" w="med" type="none"/>
            <a:tailEnd len="med" w="med" type="none"/>
          </a:ln>
        </p:spPr>
      </p:cxnSp>
      <p:pic>
        <p:nvPicPr>
          <p:cNvPr id="207" name="Google Shape;207;p42"/>
          <p:cNvPicPr preferRelativeResize="0"/>
          <p:nvPr/>
        </p:nvPicPr>
        <p:blipFill>
          <a:blip r:embed="rId4">
            <a:alphaModFix/>
          </a:blip>
          <a:stretch>
            <a:fillRect/>
          </a:stretch>
        </p:blipFill>
        <p:spPr>
          <a:xfrm>
            <a:off x="0" y="0"/>
            <a:ext cx="9144003" cy="51435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43"/>
          <p:cNvSpPr/>
          <p:nvPr/>
        </p:nvSpPr>
        <p:spPr>
          <a:xfrm>
            <a:off x="6163825" y="1803050"/>
            <a:ext cx="740700" cy="7197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descr="preencoded.png" id="213" name="Google Shape;213;p43"/>
          <p:cNvPicPr preferRelativeResize="0"/>
          <p:nvPr/>
        </p:nvPicPr>
        <p:blipFill rotWithShape="1">
          <a:blip r:embed="rId3">
            <a:alphaModFix/>
          </a:blip>
          <a:srcRect b="0" l="25956" r="29" t="27001"/>
          <a:stretch/>
        </p:blipFill>
        <p:spPr>
          <a:xfrm>
            <a:off x="2218650" y="825125"/>
            <a:ext cx="6775299" cy="3758799"/>
          </a:xfrm>
          <a:prstGeom prst="rect">
            <a:avLst/>
          </a:prstGeom>
          <a:noFill/>
          <a:ln>
            <a:noFill/>
          </a:ln>
        </p:spPr>
      </p:pic>
      <p:sp>
        <p:nvSpPr>
          <p:cNvPr id="214" name="Google Shape;214;p43"/>
          <p:cNvSpPr/>
          <p:nvPr/>
        </p:nvSpPr>
        <p:spPr>
          <a:xfrm>
            <a:off x="6904525" y="1423025"/>
            <a:ext cx="1396200" cy="12954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5" name="Google Shape;215;p43"/>
          <p:cNvSpPr txBox="1"/>
          <p:nvPr>
            <p:ph idx="1" type="body"/>
          </p:nvPr>
        </p:nvSpPr>
        <p:spPr>
          <a:xfrm>
            <a:off x="238400" y="1653825"/>
            <a:ext cx="2354400" cy="12954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SzPts val="1200"/>
              <a:buChar char="●"/>
            </a:pPr>
            <a:r>
              <a:rPr lang="en-GB" sz="1200"/>
              <a:t>20% busier </a:t>
            </a:r>
            <a:r>
              <a:rPr lang="en-GB" sz="1200"/>
              <a:t>than</a:t>
            </a:r>
            <a:r>
              <a:rPr lang="en-GB" sz="1200"/>
              <a:t> ever before</a:t>
            </a:r>
            <a:endParaRPr sz="1200"/>
          </a:p>
        </p:txBody>
      </p:sp>
      <p:cxnSp>
        <p:nvCxnSpPr>
          <p:cNvPr id="216" name="Google Shape;216;p43"/>
          <p:cNvCxnSpPr>
            <a:endCxn id="215" idx="3"/>
          </p:cNvCxnSpPr>
          <p:nvPr/>
        </p:nvCxnSpPr>
        <p:spPr>
          <a:xfrm flipH="1">
            <a:off x="2592800" y="1761225"/>
            <a:ext cx="4430700" cy="540300"/>
          </a:xfrm>
          <a:prstGeom prst="straightConnector1">
            <a:avLst/>
          </a:prstGeom>
          <a:noFill/>
          <a:ln cap="flat" cmpd="sng" w="19050">
            <a:solidFill>
              <a:srgbClr val="FF0000"/>
            </a:solidFill>
            <a:prstDash val="solid"/>
            <a:round/>
            <a:headEnd len="med" w="med" type="none"/>
            <a:tailEnd len="med" w="med" type="none"/>
          </a:ln>
        </p:spPr>
      </p:cxnSp>
      <p:sp>
        <p:nvSpPr>
          <p:cNvPr id="217" name="Google Shape;217;p43"/>
          <p:cNvSpPr txBox="1"/>
          <p:nvPr>
            <p:ph type="title"/>
          </p:nvPr>
        </p:nvSpPr>
        <p:spPr>
          <a:xfrm>
            <a:off x="357200" y="345100"/>
            <a:ext cx="5628600" cy="39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600">
                <a:solidFill>
                  <a:schemeClr val="accent1"/>
                </a:solidFill>
                <a:latin typeface="Inter"/>
                <a:ea typeface="Inter"/>
                <a:cs typeface="Inter"/>
                <a:sym typeface="Inter"/>
              </a:rPr>
              <a:t>Our Reality Check</a:t>
            </a:r>
            <a:endParaRPr b="1" sz="1600">
              <a:solidFill>
                <a:schemeClr val="accent1"/>
              </a:solidFill>
              <a:latin typeface="Inter"/>
              <a:ea typeface="Inter"/>
              <a:cs typeface="Inter"/>
              <a:sym typeface="Inter"/>
            </a:endParaRPr>
          </a:p>
          <a:p>
            <a:pPr indent="0" lvl="0" marL="0" rtl="0" algn="l">
              <a:spcBef>
                <a:spcPts val="0"/>
              </a:spcBef>
              <a:spcAft>
                <a:spcPts val="0"/>
              </a:spcAft>
              <a:buNone/>
            </a:pPr>
            <a:r>
              <a:rPr b="1" i="1" lang="en-GB" sz="1600">
                <a:solidFill>
                  <a:schemeClr val="accent1"/>
                </a:solidFill>
                <a:latin typeface="Inter"/>
                <a:ea typeface="Inter"/>
                <a:cs typeface="Inter"/>
                <a:sym typeface="Inter"/>
              </a:rPr>
              <a:t>Lows and highs in visitor volume</a:t>
            </a:r>
            <a:endParaRPr b="1" i="1" sz="1600">
              <a:solidFill>
                <a:schemeClr val="accent1"/>
              </a:solidFill>
              <a:latin typeface="Inter"/>
              <a:ea typeface="Inter"/>
              <a:cs typeface="Inter"/>
              <a:sym typeface="Inter"/>
            </a:endParaRPr>
          </a:p>
        </p:txBody>
      </p:sp>
      <p:pic>
        <p:nvPicPr>
          <p:cNvPr id="218" name="Google Shape;218;p43"/>
          <p:cNvPicPr preferRelativeResize="0"/>
          <p:nvPr/>
        </p:nvPicPr>
        <p:blipFill>
          <a:blip r:embed="rId4">
            <a:alphaModFix/>
          </a:blip>
          <a:stretch>
            <a:fillRect/>
          </a:stretch>
        </p:blipFill>
        <p:spPr>
          <a:xfrm>
            <a:off x="0" y="0"/>
            <a:ext cx="9144003" cy="51435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id="223" name="Google Shape;223;p44"/>
          <p:cNvPicPr preferRelativeResize="0"/>
          <p:nvPr/>
        </p:nvPicPr>
        <p:blipFill>
          <a:blip r:embed="rId3">
            <a:alphaModFix/>
          </a:blip>
          <a:stretch>
            <a:fillRect/>
          </a:stretch>
        </p:blipFill>
        <p:spPr>
          <a:xfrm>
            <a:off x="0" y="-1107251"/>
            <a:ext cx="9143998" cy="60983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cxnSp>
        <p:nvCxnSpPr>
          <p:cNvPr id="228" name="Google Shape;228;p45"/>
          <p:cNvCxnSpPr/>
          <p:nvPr/>
        </p:nvCxnSpPr>
        <p:spPr>
          <a:xfrm>
            <a:off x="6802775" y="209550"/>
            <a:ext cx="0" cy="4724400"/>
          </a:xfrm>
          <a:prstGeom prst="straightConnector1">
            <a:avLst/>
          </a:prstGeom>
          <a:noFill/>
          <a:ln cap="flat" cmpd="sng" w="19050">
            <a:solidFill>
              <a:srgbClr val="DC7238"/>
            </a:solidFill>
            <a:prstDash val="solid"/>
            <a:round/>
            <a:headEnd len="med" w="med" type="oval"/>
            <a:tailEnd len="med" w="med" type="oval"/>
          </a:ln>
        </p:spPr>
      </p:cxnSp>
      <p:cxnSp>
        <p:nvCxnSpPr>
          <p:cNvPr id="229" name="Google Shape;229;p45"/>
          <p:cNvCxnSpPr/>
          <p:nvPr/>
        </p:nvCxnSpPr>
        <p:spPr>
          <a:xfrm flipH="1" rot="10800000">
            <a:off x="6802786" y="715055"/>
            <a:ext cx="431100" cy="3600"/>
          </a:xfrm>
          <a:prstGeom prst="straightConnector1">
            <a:avLst/>
          </a:prstGeom>
          <a:noFill/>
          <a:ln cap="flat" cmpd="sng" w="9525">
            <a:solidFill>
              <a:srgbClr val="595959"/>
            </a:solidFill>
            <a:prstDash val="solid"/>
            <a:round/>
            <a:headEnd len="med" w="med" type="none"/>
            <a:tailEnd len="med" w="med" type="oval"/>
          </a:ln>
        </p:spPr>
      </p:cxnSp>
      <p:sp>
        <p:nvSpPr>
          <p:cNvPr id="230" name="Google Shape;230;p45"/>
          <p:cNvSpPr txBox="1"/>
          <p:nvPr/>
        </p:nvSpPr>
        <p:spPr>
          <a:xfrm>
            <a:off x="7291150" y="553125"/>
            <a:ext cx="1581000" cy="143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900">
                <a:solidFill>
                  <a:srgbClr val="134147"/>
                </a:solidFill>
                <a:latin typeface="Inter"/>
                <a:ea typeface="Inter"/>
                <a:cs typeface="Inter"/>
                <a:sym typeface="Inter"/>
              </a:rPr>
              <a:t>1983: Incorporated as a stakeholder-led not for profit.</a:t>
            </a:r>
            <a:endParaRPr b="1" sz="900">
              <a:solidFill>
                <a:srgbClr val="134147"/>
              </a:solidFill>
              <a:latin typeface="Inter"/>
              <a:ea typeface="Inter"/>
              <a:cs typeface="Inter"/>
              <a:sym typeface="Inter"/>
            </a:endParaRPr>
          </a:p>
          <a:p>
            <a:pPr indent="0" lvl="0" marL="0" rtl="0" algn="l">
              <a:spcBef>
                <a:spcPts val="0"/>
              </a:spcBef>
              <a:spcAft>
                <a:spcPts val="0"/>
              </a:spcAft>
              <a:buNone/>
            </a:pPr>
            <a:r>
              <a:rPr lang="en-GB" sz="900">
                <a:solidFill>
                  <a:srgbClr val="000000"/>
                </a:solidFill>
                <a:latin typeface="Inter"/>
                <a:ea typeface="Inter"/>
                <a:cs typeface="Inter"/>
                <a:sym typeface="Inter"/>
              </a:rPr>
              <a:t>Our founding principles were rooted in helping businesses grow, gain exposure, and create an incredible traveller experience.</a:t>
            </a:r>
            <a:endParaRPr sz="900">
              <a:solidFill>
                <a:srgbClr val="134147"/>
              </a:solidFill>
              <a:latin typeface="Inter"/>
              <a:ea typeface="Inter"/>
              <a:cs typeface="Inter"/>
              <a:sym typeface="Inter"/>
            </a:endParaRPr>
          </a:p>
        </p:txBody>
      </p:sp>
      <p:sp>
        <p:nvSpPr>
          <p:cNvPr id="231" name="Google Shape;231;p45"/>
          <p:cNvSpPr txBox="1"/>
          <p:nvPr/>
        </p:nvSpPr>
        <p:spPr>
          <a:xfrm>
            <a:off x="4733388" y="1105125"/>
            <a:ext cx="1581000" cy="1708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GB" sz="900">
                <a:solidFill>
                  <a:srgbClr val="134147"/>
                </a:solidFill>
                <a:latin typeface="Inter"/>
                <a:ea typeface="Inter"/>
                <a:cs typeface="Inter"/>
                <a:sym typeface="Inter"/>
              </a:rPr>
              <a:t>1983 - 2020: Decades of legacy building in destination marketing &amp; destination development.</a:t>
            </a:r>
            <a:endParaRPr b="1" sz="900">
              <a:solidFill>
                <a:srgbClr val="134147"/>
              </a:solidFill>
              <a:latin typeface="Inter"/>
              <a:ea typeface="Inter"/>
              <a:cs typeface="Inter"/>
              <a:sym typeface="Inter"/>
            </a:endParaRPr>
          </a:p>
          <a:p>
            <a:pPr indent="0" lvl="0" marL="0" rtl="0" algn="r">
              <a:spcBef>
                <a:spcPts val="0"/>
              </a:spcBef>
              <a:spcAft>
                <a:spcPts val="0"/>
              </a:spcAft>
              <a:buNone/>
            </a:pPr>
            <a:r>
              <a:rPr lang="en-GB" sz="900">
                <a:solidFill>
                  <a:srgbClr val="000000"/>
                </a:solidFill>
                <a:latin typeface="Inter"/>
                <a:ea typeface="Inter"/>
                <a:cs typeface="Inter"/>
                <a:sym typeface="Inter"/>
              </a:rPr>
              <a:t>We saw successes, awards, year over year growth of visitation. And with it, an increase in jobs, community spirit, and tourism.</a:t>
            </a:r>
            <a:endParaRPr sz="900">
              <a:solidFill>
                <a:srgbClr val="134147"/>
              </a:solidFill>
              <a:latin typeface="Inter"/>
              <a:ea typeface="Inter"/>
              <a:cs typeface="Inter"/>
              <a:sym typeface="Inter"/>
            </a:endParaRPr>
          </a:p>
        </p:txBody>
      </p:sp>
      <p:cxnSp>
        <p:nvCxnSpPr>
          <p:cNvPr id="232" name="Google Shape;232;p45"/>
          <p:cNvCxnSpPr/>
          <p:nvPr/>
        </p:nvCxnSpPr>
        <p:spPr>
          <a:xfrm flipH="1" rot="10800000">
            <a:off x="6371673" y="1267117"/>
            <a:ext cx="431100" cy="3600"/>
          </a:xfrm>
          <a:prstGeom prst="straightConnector1">
            <a:avLst/>
          </a:prstGeom>
          <a:noFill/>
          <a:ln cap="flat" cmpd="sng" w="9525">
            <a:solidFill>
              <a:srgbClr val="595959"/>
            </a:solidFill>
            <a:prstDash val="solid"/>
            <a:round/>
            <a:headEnd len="med" w="med" type="oval"/>
            <a:tailEnd len="med" w="med" type="none"/>
          </a:ln>
        </p:spPr>
      </p:cxnSp>
      <p:cxnSp>
        <p:nvCxnSpPr>
          <p:cNvPr id="233" name="Google Shape;233;p45"/>
          <p:cNvCxnSpPr/>
          <p:nvPr/>
        </p:nvCxnSpPr>
        <p:spPr>
          <a:xfrm flipH="1" rot="10800000">
            <a:off x="6802786" y="2381930"/>
            <a:ext cx="431100" cy="3600"/>
          </a:xfrm>
          <a:prstGeom prst="straightConnector1">
            <a:avLst/>
          </a:prstGeom>
          <a:noFill/>
          <a:ln cap="flat" cmpd="sng" w="9525">
            <a:solidFill>
              <a:srgbClr val="595959"/>
            </a:solidFill>
            <a:prstDash val="solid"/>
            <a:round/>
            <a:headEnd len="med" w="med" type="none"/>
            <a:tailEnd len="med" w="med" type="oval"/>
          </a:ln>
        </p:spPr>
      </p:cxnSp>
      <p:sp>
        <p:nvSpPr>
          <p:cNvPr id="234" name="Google Shape;234;p45"/>
          <p:cNvSpPr txBox="1"/>
          <p:nvPr/>
        </p:nvSpPr>
        <p:spPr>
          <a:xfrm>
            <a:off x="7291150" y="2220000"/>
            <a:ext cx="15810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900">
                <a:solidFill>
                  <a:srgbClr val="134147"/>
                </a:solidFill>
                <a:latin typeface="Inter"/>
                <a:ea typeface="Inter"/>
                <a:cs typeface="Inter"/>
                <a:sym typeface="Inter"/>
              </a:rPr>
              <a:t>2020-2022: On the edge of a new era.</a:t>
            </a:r>
            <a:endParaRPr b="1" sz="900">
              <a:solidFill>
                <a:srgbClr val="134147"/>
              </a:solidFill>
              <a:latin typeface="Inter"/>
              <a:ea typeface="Inter"/>
              <a:cs typeface="Inter"/>
              <a:sym typeface="Inter"/>
            </a:endParaRPr>
          </a:p>
          <a:p>
            <a:pPr indent="0" lvl="0" marL="0" rtl="0" algn="l">
              <a:spcBef>
                <a:spcPts val="0"/>
              </a:spcBef>
              <a:spcAft>
                <a:spcPts val="0"/>
              </a:spcAft>
              <a:buNone/>
            </a:pPr>
            <a:r>
              <a:rPr lang="en-GB" sz="900">
                <a:solidFill>
                  <a:srgbClr val="000000"/>
                </a:solidFill>
                <a:latin typeface="Inter"/>
                <a:ea typeface="Inter"/>
                <a:cs typeface="Inter"/>
                <a:sym typeface="Inter"/>
              </a:rPr>
              <a:t>Traveller behaviour has changed, labour shortages continue to create challenges, and there is a lot of concern around climate change.</a:t>
            </a:r>
            <a:endParaRPr sz="900">
              <a:solidFill>
                <a:srgbClr val="134147"/>
              </a:solidFill>
              <a:latin typeface="Inter"/>
              <a:ea typeface="Inter"/>
              <a:cs typeface="Inter"/>
              <a:sym typeface="Inter"/>
            </a:endParaRPr>
          </a:p>
        </p:txBody>
      </p:sp>
      <p:cxnSp>
        <p:nvCxnSpPr>
          <p:cNvPr id="235" name="Google Shape;235;p45"/>
          <p:cNvCxnSpPr/>
          <p:nvPr/>
        </p:nvCxnSpPr>
        <p:spPr>
          <a:xfrm flipH="1" rot="10800000">
            <a:off x="6371673" y="3048292"/>
            <a:ext cx="431100" cy="3600"/>
          </a:xfrm>
          <a:prstGeom prst="straightConnector1">
            <a:avLst/>
          </a:prstGeom>
          <a:noFill/>
          <a:ln cap="flat" cmpd="sng" w="9525">
            <a:solidFill>
              <a:srgbClr val="595959"/>
            </a:solidFill>
            <a:prstDash val="solid"/>
            <a:round/>
            <a:headEnd len="med" w="med" type="oval"/>
            <a:tailEnd len="med" w="med" type="none"/>
          </a:ln>
        </p:spPr>
      </p:cxnSp>
      <p:sp>
        <p:nvSpPr>
          <p:cNvPr id="236" name="Google Shape;236;p45"/>
          <p:cNvSpPr txBox="1"/>
          <p:nvPr/>
        </p:nvSpPr>
        <p:spPr>
          <a:xfrm>
            <a:off x="4666713" y="3000600"/>
            <a:ext cx="1581000" cy="1708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GB" sz="900">
                <a:solidFill>
                  <a:srgbClr val="134147"/>
                </a:solidFill>
                <a:latin typeface="Inter"/>
                <a:ea typeface="Inter"/>
                <a:cs typeface="Inter"/>
                <a:sym typeface="Inter"/>
              </a:rPr>
              <a:t>Now: Every discussion leads us back to the concept of balance.</a:t>
            </a:r>
            <a:endParaRPr b="1" sz="900">
              <a:solidFill>
                <a:srgbClr val="134147"/>
              </a:solidFill>
              <a:latin typeface="Inter"/>
              <a:ea typeface="Inter"/>
              <a:cs typeface="Inter"/>
              <a:sym typeface="Inter"/>
            </a:endParaRPr>
          </a:p>
          <a:p>
            <a:pPr indent="0" lvl="0" marL="0" rtl="0" algn="r">
              <a:spcBef>
                <a:spcPts val="0"/>
              </a:spcBef>
              <a:spcAft>
                <a:spcPts val="0"/>
              </a:spcAft>
              <a:buNone/>
            </a:pPr>
            <a:r>
              <a:rPr lang="en-GB" sz="900">
                <a:solidFill>
                  <a:srgbClr val="000000"/>
                </a:solidFill>
                <a:latin typeface="Inter"/>
                <a:ea typeface="Inter"/>
                <a:cs typeface="Inter"/>
                <a:sym typeface="Inter"/>
              </a:rPr>
              <a:t>We acknowledge the realities of our industry.</a:t>
            </a:r>
            <a:endParaRPr sz="900">
              <a:solidFill>
                <a:srgbClr val="000000"/>
              </a:solidFill>
              <a:latin typeface="Inter"/>
              <a:ea typeface="Inter"/>
              <a:cs typeface="Inter"/>
              <a:sym typeface="Inter"/>
            </a:endParaRPr>
          </a:p>
          <a:p>
            <a:pPr indent="0" lvl="0" marL="0" rtl="0" algn="r">
              <a:spcBef>
                <a:spcPts val="0"/>
              </a:spcBef>
              <a:spcAft>
                <a:spcPts val="0"/>
              </a:spcAft>
              <a:buNone/>
            </a:pPr>
            <a:r>
              <a:rPr lang="en-GB" sz="900">
                <a:solidFill>
                  <a:srgbClr val="000000"/>
                </a:solidFill>
                <a:latin typeface="Inter"/>
                <a:ea typeface="Inter"/>
                <a:cs typeface="Inter"/>
                <a:sym typeface="Inter"/>
              </a:rPr>
              <a:t> </a:t>
            </a:r>
            <a:endParaRPr sz="900">
              <a:solidFill>
                <a:srgbClr val="000000"/>
              </a:solidFill>
              <a:latin typeface="Inter"/>
              <a:ea typeface="Inter"/>
              <a:cs typeface="Inter"/>
              <a:sym typeface="Inter"/>
            </a:endParaRPr>
          </a:p>
          <a:p>
            <a:pPr indent="0" lvl="0" marL="0" rtl="0" algn="r">
              <a:spcBef>
                <a:spcPts val="0"/>
              </a:spcBef>
              <a:spcAft>
                <a:spcPts val="0"/>
              </a:spcAft>
              <a:buNone/>
            </a:pPr>
            <a:r>
              <a:rPr lang="en-GB" sz="900">
                <a:solidFill>
                  <a:srgbClr val="000000"/>
                </a:solidFill>
                <a:latin typeface="Inter"/>
                <a:ea typeface="Inter"/>
                <a:cs typeface="Inter"/>
                <a:sym typeface="Inter"/>
              </a:rPr>
              <a:t>We translate our values into the work we do.</a:t>
            </a:r>
            <a:endParaRPr sz="900">
              <a:solidFill>
                <a:srgbClr val="000000"/>
              </a:solidFill>
              <a:latin typeface="Inter"/>
              <a:ea typeface="Inter"/>
              <a:cs typeface="Inter"/>
              <a:sym typeface="Inter"/>
            </a:endParaRPr>
          </a:p>
          <a:p>
            <a:pPr indent="0" lvl="0" marL="0" rtl="0" algn="r">
              <a:spcBef>
                <a:spcPts val="0"/>
              </a:spcBef>
              <a:spcAft>
                <a:spcPts val="0"/>
              </a:spcAft>
              <a:buNone/>
            </a:pPr>
            <a:r>
              <a:t/>
            </a:r>
            <a:endParaRPr sz="900">
              <a:solidFill>
                <a:srgbClr val="000000"/>
              </a:solidFill>
              <a:latin typeface="Inter"/>
              <a:ea typeface="Inter"/>
              <a:cs typeface="Inter"/>
              <a:sym typeface="Inter"/>
            </a:endParaRPr>
          </a:p>
          <a:p>
            <a:pPr indent="0" lvl="0" marL="0" rtl="0" algn="r">
              <a:spcBef>
                <a:spcPts val="0"/>
              </a:spcBef>
              <a:spcAft>
                <a:spcPts val="0"/>
              </a:spcAft>
              <a:buNone/>
            </a:pPr>
            <a:r>
              <a:rPr lang="en-GB" sz="900">
                <a:solidFill>
                  <a:srgbClr val="000000"/>
                </a:solidFill>
                <a:latin typeface="Inter"/>
                <a:ea typeface="Inter"/>
                <a:cs typeface="Inter"/>
                <a:sym typeface="Inter"/>
              </a:rPr>
              <a:t>And it’s time for us to give back.</a:t>
            </a:r>
            <a:endParaRPr sz="900">
              <a:solidFill>
                <a:srgbClr val="000000"/>
              </a:solidFill>
              <a:latin typeface="Inter"/>
              <a:ea typeface="Inter"/>
              <a:cs typeface="Inter"/>
              <a:sym typeface="Inter"/>
            </a:endParaRPr>
          </a:p>
        </p:txBody>
      </p:sp>
      <p:sp>
        <p:nvSpPr>
          <p:cNvPr id="237" name="Google Shape;237;p45"/>
          <p:cNvSpPr txBox="1"/>
          <p:nvPr/>
        </p:nvSpPr>
        <p:spPr>
          <a:xfrm>
            <a:off x="144700" y="288825"/>
            <a:ext cx="2958000" cy="98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3000">
                <a:solidFill>
                  <a:srgbClr val="134147"/>
                </a:solidFill>
                <a:latin typeface="Inter Light"/>
                <a:ea typeface="Inter Light"/>
                <a:cs typeface="Inter Light"/>
                <a:sym typeface="Inter Light"/>
              </a:rPr>
              <a:t>Our process of </a:t>
            </a:r>
            <a:r>
              <a:rPr b="1" lang="en-GB" sz="3000">
                <a:solidFill>
                  <a:schemeClr val="accent1"/>
                </a:solidFill>
                <a:latin typeface="Inter"/>
                <a:ea typeface="Inter"/>
                <a:cs typeface="Inter"/>
                <a:sym typeface="Inter"/>
              </a:rPr>
              <a:t>change</a:t>
            </a:r>
            <a:r>
              <a:rPr b="1" lang="en-GB" sz="3000">
                <a:solidFill>
                  <a:srgbClr val="DC7238"/>
                </a:solidFill>
                <a:latin typeface="Inter"/>
                <a:ea typeface="Inter"/>
                <a:cs typeface="Inter"/>
                <a:sym typeface="Inter"/>
              </a:rPr>
              <a:t>.</a:t>
            </a:r>
            <a:endParaRPr b="1" sz="3000">
              <a:solidFill>
                <a:srgbClr val="DC7238"/>
              </a:solidFill>
              <a:latin typeface="Inter"/>
              <a:ea typeface="Inter"/>
              <a:cs typeface="Inter"/>
              <a:sym typeface="Inter"/>
            </a:endParaRPr>
          </a:p>
        </p:txBody>
      </p:sp>
      <p:pic>
        <p:nvPicPr>
          <p:cNvPr id="238" name="Google Shape;238;p45"/>
          <p:cNvPicPr preferRelativeResize="0"/>
          <p:nvPr/>
        </p:nvPicPr>
        <p:blipFill>
          <a:blip r:embed="rId3">
            <a:alphaModFix/>
          </a:blip>
          <a:stretch>
            <a:fillRect/>
          </a:stretch>
        </p:blipFill>
        <p:spPr>
          <a:xfrm>
            <a:off x="152400" y="1423125"/>
            <a:ext cx="4361911" cy="3341220"/>
          </a:xfrm>
          <a:prstGeom prst="rect">
            <a:avLst/>
          </a:prstGeom>
          <a:noFill/>
          <a:ln>
            <a:noFill/>
          </a:ln>
        </p:spPr>
      </p:pic>
      <p:pic>
        <p:nvPicPr>
          <p:cNvPr id="239" name="Google Shape;239;p45"/>
          <p:cNvPicPr preferRelativeResize="0"/>
          <p:nvPr/>
        </p:nvPicPr>
        <p:blipFill>
          <a:blip r:embed="rId4">
            <a:alphaModFix/>
          </a:blip>
          <a:stretch>
            <a:fillRect/>
          </a:stretch>
        </p:blipFill>
        <p:spPr>
          <a:xfrm>
            <a:off x="0" y="0"/>
            <a:ext cx="9144003" cy="51435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id="244" name="Google Shape;244;p46"/>
          <p:cNvPicPr preferRelativeResize="0"/>
          <p:nvPr/>
        </p:nvPicPr>
        <p:blipFill>
          <a:blip r:embed="rId3">
            <a:alphaModFix/>
          </a:blip>
          <a:stretch>
            <a:fillRect/>
          </a:stretch>
        </p:blipFill>
        <p:spPr>
          <a:xfrm>
            <a:off x="3271550" y="759150"/>
            <a:ext cx="5568100" cy="4176100"/>
          </a:xfrm>
          <a:prstGeom prst="rect">
            <a:avLst/>
          </a:prstGeom>
          <a:noFill/>
          <a:ln>
            <a:noFill/>
          </a:ln>
        </p:spPr>
      </p:pic>
      <p:sp>
        <p:nvSpPr>
          <p:cNvPr id="245" name="Google Shape;245;p46"/>
          <p:cNvSpPr txBox="1"/>
          <p:nvPr/>
        </p:nvSpPr>
        <p:spPr>
          <a:xfrm>
            <a:off x="144700" y="288825"/>
            <a:ext cx="4432200" cy="98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3800">
                <a:solidFill>
                  <a:srgbClr val="134147"/>
                </a:solidFill>
                <a:latin typeface="Inter Light"/>
                <a:ea typeface="Inter Light"/>
                <a:cs typeface="Inter Light"/>
                <a:sym typeface="Inter Light"/>
              </a:rPr>
              <a:t>How our role</a:t>
            </a:r>
            <a:endParaRPr sz="3800">
              <a:solidFill>
                <a:srgbClr val="134147"/>
              </a:solidFill>
              <a:latin typeface="Inter Light"/>
              <a:ea typeface="Inter Light"/>
              <a:cs typeface="Inter Light"/>
              <a:sym typeface="Inter Light"/>
            </a:endParaRPr>
          </a:p>
          <a:p>
            <a:pPr indent="0" lvl="0" marL="0" rtl="0" algn="l">
              <a:spcBef>
                <a:spcPts val="0"/>
              </a:spcBef>
              <a:spcAft>
                <a:spcPts val="0"/>
              </a:spcAft>
              <a:buNone/>
            </a:pPr>
            <a:r>
              <a:rPr b="1" lang="en-GB" sz="3800">
                <a:solidFill>
                  <a:srgbClr val="DC7238"/>
                </a:solidFill>
                <a:latin typeface="Inter"/>
                <a:ea typeface="Inter"/>
                <a:cs typeface="Inter"/>
                <a:sym typeface="Inter"/>
              </a:rPr>
              <a:t>has evolved.</a:t>
            </a:r>
            <a:endParaRPr b="1" sz="3800">
              <a:solidFill>
                <a:srgbClr val="DC7238"/>
              </a:solidFill>
              <a:latin typeface="Inter"/>
              <a:ea typeface="Inter"/>
              <a:cs typeface="Inter"/>
              <a:sym typeface="Inter"/>
            </a:endParaRPr>
          </a:p>
        </p:txBody>
      </p:sp>
      <p:sp>
        <p:nvSpPr>
          <p:cNvPr id="246" name="Google Shape;246;p46"/>
          <p:cNvSpPr txBox="1"/>
          <p:nvPr/>
        </p:nvSpPr>
        <p:spPr>
          <a:xfrm>
            <a:off x="5343100" y="4319650"/>
            <a:ext cx="1272600" cy="615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GB">
                <a:latin typeface="Inter Black"/>
                <a:ea typeface="Inter Black"/>
                <a:cs typeface="Inter Black"/>
                <a:sym typeface="Inter Black"/>
              </a:rPr>
              <a:t>Destination </a:t>
            </a:r>
            <a:r>
              <a:rPr lang="en-GB">
                <a:latin typeface="Inter"/>
                <a:ea typeface="Inter"/>
                <a:cs typeface="Inter"/>
                <a:sym typeface="Inter"/>
              </a:rPr>
              <a:t>Marketing</a:t>
            </a:r>
            <a:endParaRPr>
              <a:latin typeface="Inter"/>
              <a:ea typeface="Inter"/>
              <a:cs typeface="Inter"/>
              <a:sym typeface="Inter"/>
            </a:endParaRPr>
          </a:p>
        </p:txBody>
      </p:sp>
      <p:sp>
        <p:nvSpPr>
          <p:cNvPr id="247" name="Google Shape;247;p46"/>
          <p:cNvSpPr txBox="1"/>
          <p:nvPr/>
        </p:nvSpPr>
        <p:spPr>
          <a:xfrm>
            <a:off x="3812250" y="3523650"/>
            <a:ext cx="1403700" cy="615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GB">
                <a:latin typeface="Inter Black"/>
                <a:ea typeface="Inter Black"/>
                <a:cs typeface="Inter Black"/>
                <a:sym typeface="Inter Black"/>
              </a:rPr>
              <a:t>Destination </a:t>
            </a:r>
            <a:r>
              <a:rPr lang="en-GB">
                <a:latin typeface="Inter"/>
                <a:ea typeface="Inter"/>
                <a:cs typeface="Inter"/>
                <a:sym typeface="Inter"/>
              </a:rPr>
              <a:t>Management</a:t>
            </a:r>
            <a:endParaRPr>
              <a:latin typeface="Inter"/>
              <a:ea typeface="Inter"/>
              <a:cs typeface="Inter"/>
              <a:sym typeface="Inter"/>
            </a:endParaRPr>
          </a:p>
        </p:txBody>
      </p:sp>
      <p:sp>
        <p:nvSpPr>
          <p:cNvPr id="248" name="Google Shape;248;p46"/>
          <p:cNvSpPr txBox="1"/>
          <p:nvPr/>
        </p:nvSpPr>
        <p:spPr>
          <a:xfrm>
            <a:off x="2407400" y="2735350"/>
            <a:ext cx="1491600" cy="615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GB">
                <a:latin typeface="Inter Black"/>
                <a:ea typeface="Inter Black"/>
                <a:cs typeface="Inter Black"/>
                <a:sym typeface="Inter Black"/>
              </a:rPr>
              <a:t>Social </a:t>
            </a:r>
            <a:r>
              <a:rPr lang="en-GB">
                <a:latin typeface="Inter"/>
                <a:ea typeface="Inter"/>
                <a:cs typeface="Inter"/>
                <a:sym typeface="Inter"/>
              </a:rPr>
              <a:t>Responsibility</a:t>
            </a:r>
            <a:endParaRPr>
              <a:latin typeface="Inter"/>
              <a:ea typeface="Inter"/>
              <a:cs typeface="Inter"/>
              <a:sym typeface="Inter"/>
            </a:endParaRPr>
          </a:p>
        </p:txBody>
      </p:sp>
      <p:pic>
        <p:nvPicPr>
          <p:cNvPr id="249" name="Google Shape;249;p46"/>
          <p:cNvPicPr preferRelativeResize="0"/>
          <p:nvPr/>
        </p:nvPicPr>
        <p:blipFill>
          <a:blip r:embed="rId4">
            <a:alphaModFix/>
          </a:blip>
          <a:stretch>
            <a:fillRect/>
          </a:stretch>
        </p:blipFill>
        <p:spPr>
          <a:xfrm>
            <a:off x="0" y="0"/>
            <a:ext cx="9144003" cy="51435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47"/>
          <p:cNvSpPr txBox="1"/>
          <p:nvPr/>
        </p:nvSpPr>
        <p:spPr>
          <a:xfrm>
            <a:off x="144700" y="288825"/>
            <a:ext cx="2958000" cy="98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3800">
                <a:solidFill>
                  <a:srgbClr val="134147"/>
                </a:solidFill>
                <a:latin typeface="Inter Light"/>
                <a:ea typeface="Inter Light"/>
                <a:cs typeface="Inter Light"/>
                <a:sym typeface="Inter Light"/>
              </a:rPr>
              <a:t>Our new </a:t>
            </a:r>
            <a:r>
              <a:rPr b="1" lang="en-GB" sz="3800">
                <a:solidFill>
                  <a:srgbClr val="DC7238"/>
                </a:solidFill>
                <a:latin typeface="Inter"/>
                <a:ea typeface="Inter"/>
                <a:cs typeface="Inter"/>
                <a:sym typeface="Inter"/>
              </a:rPr>
              <a:t>mission.</a:t>
            </a:r>
            <a:endParaRPr b="1" sz="3800">
              <a:solidFill>
                <a:srgbClr val="DC7238"/>
              </a:solidFill>
              <a:latin typeface="Inter"/>
              <a:ea typeface="Inter"/>
              <a:cs typeface="Inter"/>
              <a:sym typeface="Inter"/>
            </a:endParaRPr>
          </a:p>
        </p:txBody>
      </p:sp>
      <p:sp>
        <p:nvSpPr>
          <p:cNvPr id="255" name="Google Shape;255;p47"/>
          <p:cNvSpPr txBox="1"/>
          <p:nvPr/>
        </p:nvSpPr>
        <p:spPr>
          <a:xfrm>
            <a:off x="3685450" y="1158750"/>
            <a:ext cx="5058600" cy="272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300">
                <a:latin typeface="Inter"/>
                <a:ea typeface="Inter"/>
                <a:cs typeface="Inter"/>
                <a:sym typeface="Inter"/>
              </a:rPr>
              <a:t>We’re in business</a:t>
            </a:r>
            <a:endParaRPr sz="3300">
              <a:latin typeface="Inter"/>
              <a:ea typeface="Inter"/>
              <a:cs typeface="Inter"/>
              <a:sym typeface="Inter"/>
            </a:endParaRPr>
          </a:p>
          <a:p>
            <a:pPr indent="0" lvl="0" marL="0" rtl="0" algn="l">
              <a:spcBef>
                <a:spcPts val="0"/>
              </a:spcBef>
              <a:spcAft>
                <a:spcPts val="0"/>
              </a:spcAft>
              <a:buNone/>
            </a:pPr>
            <a:r>
              <a:rPr lang="en-GB" sz="3300">
                <a:latin typeface="Inter"/>
                <a:ea typeface="Inter"/>
                <a:cs typeface="Inter"/>
                <a:sym typeface="Inter"/>
              </a:rPr>
              <a:t>to ensure that</a:t>
            </a:r>
            <a:endParaRPr sz="3300">
              <a:latin typeface="Inter"/>
              <a:ea typeface="Inter"/>
              <a:cs typeface="Inter"/>
              <a:sym typeface="Inter"/>
            </a:endParaRPr>
          </a:p>
          <a:p>
            <a:pPr indent="0" lvl="0" marL="0" rtl="0" algn="l">
              <a:spcBef>
                <a:spcPts val="0"/>
              </a:spcBef>
              <a:spcAft>
                <a:spcPts val="0"/>
              </a:spcAft>
              <a:buNone/>
            </a:pPr>
            <a:r>
              <a:rPr lang="en-GB" sz="3300">
                <a:solidFill>
                  <a:srgbClr val="A87991"/>
                </a:solidFill>
                <a:latin typeface="Inter"/>
                <a:ea typeface="Inter"/>
                <a:cs typeface="Inter"/>
                <a:sym typeface="Inter"/>
              </a:rPr>
              <a:t>travel is a force for good</a:t>
            </a:r>
            <a:endParaRPr sz="3300">
              <a:latin typeface="Inter"/>
              <a:ea typeface="Inter"/>
              <a:cs typeface="Inter"/>
              <a:sym typeface="Inter"/>
            </a:endParaRPr>
          </a:p>
          <a:p>
            <a:pPr indent="0" lvl="0" marL="0" rtl="0" algn="l">
              <a:spcBef>
                <a:spcPts val="0"/>
              </a:spcBef>
              <a:spcAft>
                <a:spcPts val="0"/>
              </a:spcAft>
              <a:buNone/>
            </a:pPr>
            <a:r>
              <a:rPr lang="en-GB" sz="3300">
                <a:latin typeface="Inter"/>
                <a:ea typeface="Inter"/>
                <a:cs typeface="Inter"/>
                <a:sym typeface="Inter"/>
              </a:rPr>
              <a:t>for Vancouver Island - </a:t>
            </a:r>
            <a:endParaRPr sz="3300">
              <a:latin typeface="Inter"/>
              <a:ea typeface="Inter"/>
              <a:cs typeface="Inter"/>
              <a:sym typeface="Inter"/>
            </a:endParaRPr>
          </a:p>
          <a:p>
            <a:pPr indent="0" lvl="0" marL="0" rtl="0" algn="l">
              <a:spcBef>
                <a:spcPts val="0"/>
              </a:spcBef>
              <a:spcAft>
                <a:spcPts val="0"/>
              </a:spcAft>
              <a:buNone/>
            </a:pPr>
            <a:r>
              <a:rPr lang="en-GB" sz="3300">
                <a:latin typeface="Inter"/>
                <a:ea typeface="Inter"/>
                <a:cs typeface="Inter"/>
                <a:sym typeface="Inter"/>
              </a:rPr>
              <a:t>forever.</a:t>
            </a:r>
            <a:endParaRPr sz="3300">
              <a:solidFill>
                <a:srgbClr val="DC7238"/>
              </a:solidFill>
              <a:latin typeface="Inter"/>
              <a:ea typeface="Inter"/>
              <a:cs typeface="Inter"/>
              <a:sym typeface="Inter"/>
            </a:endParaRPr>
          </a:p>
        </p:txBody>
      </p:sp>
      <p:pic>
        <p:nvPicPr>
          <p:cNvPr id="256" name="Google Shape;256;p47"/>
          <p:cNvPicPr preferRelativeResize="0"/>
          <p:nvPr/>
        </p:nvPicPr>
        <p:blipFill>
          <a:blip r:embed="rId3">
            <a:alphaModFix/>
          </a:blip>
          <a:stretch>
            <a:fillRect/>
          </a:stretch>
        </p:blipFill>
        <p:spPr>
          <a:xfrm>
            <a:off x="0" y="0"/>
            <a:ext cx="9143997" cy="51435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2" name="Shape 122"/>
        <p:cNvGrpSpPr/>
        <p:nvPr/>
      </p:nvGrpSpPr>
      <p:grpSpPr>
        <a:xfrm>
          <a:off x="0" y="0"/>
          <a:ext cx="0" cy="0"/>
          <a:chOff x="0" y="0"/>
          <a:chExt cx="0" cy="0"/>
        </a:xfrm>
      </p:grpSpPr>
      <p:pic>
        <p:nvPicPr>
          <p:cNvPr id="123" name="Google Shape;123;p30"/>
          <p:cNvPicPr preferRelativeResize="0"/>
          <p:nvPr/>
        </p:nvPicPr>
        <p:blipFill>
          <a:blip r:embed="rId4">
            <a:alphaModFix/>
          </a:blip>
          <a:stretch>
            <a:fillRect/>
          </a:stretch>
        </p:blipFill>
        <p:spPr>
          <a:xfrm>
            <a:off x="0" y="0"/>
            <a:ext cx="9144003" cy="514349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id="261" name="Google Shape;261;p48"/>
          <p:cNvPicPr preferRelativeResize="0"/>
          <p:nvPr/>
        </p:nvPicPr>
        <p:blipFill rotWithShape="1">
          <a:blip r:embed="rId3">
            <a:alphaModFix/>
          </a:blip>
          <a:srcRect b="28392" l="1871" r="31036" t="0"/>
          <a:stretch/>
        </p:blipFill>
        <p:spPr>
          <a:xfrm>
            <a:off x="347575" y="1934600"/>
            <a:ext cx="5191701" cy="2770650"/>
          </a:xfrm>
          <a:prstGeom prst="rect">
            <a:avLst/>
          </a:prstGeom>
          <a:noFill/>
          <a:ln>
            <a:noFill/>
          </a:ln>
        </p:spPr>
      </p:pic>
      <p:sp>
        <p:nvSpPr>
          <p:cNvPr id="262" name="Google Shape;262;p48"/>
          <p:cNvSpPr txBox="1"/>
          <p:nvPr/>
        </p:nvSpPr>
        <p:spPr>
          <a:xfrm>
            <a:off x="1715550" y="164500"/>
            <a:ext cx="5712900" cy="143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800">
                <a:solidFill>
                  <a:srgbClr val="134147"/>
                </a:solidFill>
                <a:latin typeface="Inter Light"/>
                <a:ea typeface="Inter Light"/>
                <a:cs typeface="Inter Light"/>
                <a:sym typeface="Inter Light"/>
              </a:rPr>
              <a:t>4 Pillars of</a:t>
            </a:r>
            <a:endParaRPr sz="3800">
              <a:solidFill>
                <a:srgbClr val="134147"/>
              </a:solidFill>
              <a:latin typeface="Inter Light"/>
              <a:ea typeface="Inter Light"/>
              <a:cs typeface="Inter Light"/>
              <a:sym typeface="Inter Light"/>
            </a:endParaRPr>
          </a:p>
          <a:p>
            <a:pPr indent="0" lvl="0" marL="0" rtl="0" algn="ctr">
              <a:spcBef>
                <a:spcPts val="0"/>
              </a:spcBef>
              <a:spcAft>
                <a:spcPts val="0"/>
              </a:spcAft>
              <a:buNone/>
            </a:pPr>
            <a:r>
              <a:rPr lang="en-GB" sz="3800">
                <a:solidFill>
                  <a:srgbClr val="134147"/>
                </a:solidFill>
                <a:latin typeface="Inter Light"/>
                <a:ea typeface="Inter Light"/>
                <a:cs typeface="Inter Light"/>
                <a:sym typeface="Inter Light"/>
              </a:rPr>
              <a:t>Social Responsibility</a:t>
            </a:r>
            <a:endParaRPr sz="3800">
              <a:solidFill>
                <a:srgbClr val="134147"/>
              </a:solidFill>
              <a:latin typeface="Inter Light"/>
              <a:ea typeface="Inter Light"/>
              <a:cs typeface="Inter Light"/>
              <a:sym typeface="Inter Light"/>
            </a:endParaRPr>
          </a:p>
        </p:txBody>
      </p:sp>
      <p:cxnSp>
        <p:nvCxnSpPr>
          <p:cNvPr id="263" name="Google Shape;263;p48"/>
          <p:cNvCxnSpPr/>
          <p:nvPr/>
        </p:nvCxnSpPr>
        <p:spPr>
          <a:xfrm>
            <a:off x="3202500" y="1699063"/>
            <a:ext cx="2739000" cy="9300"/>
          </a:xfrm>
          <a:prstGeom prst="straightConnector1">
            <a:avLst/>
          </a:prstGeom>
          <a:noFill/>
          <a:ln cap="flat" cmpd="sng" w="9525">
            <a:solidFill>
              <a:schemeClr val="dk2"/>
            </a:solidFill>
            <a:prstDash val="solid"/>
            <a:round/>
            <a:headEnd len="med" w="med" type="none"/>
            <a:tailEnd len="med" w="med" type="none"/>
          </a:ln>
        </p:spPr>
      </p:cxnSp>
      <p:pic>
        <p:nvPicPr>
          <p:cNvPr id="264" name="Google Shape;264;p48"/>
          <p:cNvPicPr preferRelativeResize="0"/>
          <p:nvPr/>
        </p:nvPicPr>
        <p:blipFill>
          <a:blip r:embed="rId4">
            <a:alphaModFix/>
          </a:blip>
          <a:stretch>
            <a:fillRect/>
          </a:stretch>
        </p:blipFill>
        <p:spPr>
          <a:xfrm>
            <a:off x="6680343" y="3920525"/>
            <a:ext cx="2358749" cy="1143626"/>
          </a:xfrm>
          <a:prstGeom prst="rect">
            <a:avLst/>
          </a:prstGeom>
          <a:noFill/>
          <a:ln>
            <a:noFill/>
          </a:ln>
        </p:spPr>
      </p:pic>
      <p:pic>
        <p:nvPicPr>
          <p:cNvPr id="265" name="Google Shape;265;p48"/>
          <p:cNvPicPr preferRelativeResize="0"/>
          <p:nvPr/>
        </p:nvPicPr>
        <p:blipFill>
          <a:blip r:embed="rId5">
            <a:alphaModFix/>
          </a:blip>
          <a:stretch>
            <a:fillRect/>
          </a:stretch>
        </p:blipFill>
        <p:spPr>
          <a:xfrm>
            <a:off x="-2" y="22"/>
            <a:ext cx="9143997" cy="514347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49"/>
          <p:cNvSpPr txBox="1"/>
          <p:nvPr/>
        </p:nvSpPr>
        <p:spPr>
          <a:xfrm>
            <a:off x="4734125" y="-285100"/>
            <a:ext cx="581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71" name="Google Shape;271;p49"/>
          <p:cNvSpPr txBox="1"/>
          <p:nvPr/>
        </p:nvSpPr>
        <p:spPr>
          <a:xfrm>
            <a:off x="1165175" y="2952750"/>
            <a:ext cx="1855500" cy="115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GB" sz="1050">
                <a:solidFill>
                  <a:schemeClr val="dk1"/>
                </a:solidFill>
                <a:highlight>
                  <a:schemeClr val="lt1"/>
                </a:highlight>
                <a:latin typeface="Inter Medium"/>
                <a:ea typeface="Inter Medium"/>
                <a:cs typeface="Inter Medium"/>
                <a:sym typeface="Inter Medium"/>
              </a:rPr>
              <a:t>A social enterprise is a revenue-generating organization whose objective is to have a positive social impact.</a:t>
            </a:r>
            <a:endParaRPr sz="1050">
              <a:solidFill>
                <a:schemeClr val="dk1"/>
              </a:solidFill>
              <a:highlight>
                <a:schemeClr val="lt1"/>
              </a:highlight>
              <a:latin typeface="Inter Medium"/>
              <a:ea typeface="Inter Medium"/>
              <a:cs typeface="Inter Medium"/>
              <a:sym typeface="Inter Medium"/>
            </a:endParaRPr>
          </a:p>
          <a:p>
            <a:pPr indent="0" lvl="0" marL="0" rtl="0" algn="l">
              <a:spcBef>
                <a:spcPts val="0"/>
              </a:spcBef>
              <a:spcAft>
                <a:spcPts val="0"/>
              </a:spcAft>
              <a:buNone/>
            </a:pPr>
            <a:r>
              <a:t/>
            </a:r>
            <a:endParaRPr b="1" sz="1050">
              <a:solidFill>
                <a:schemeClr val="dk1"/>
              </a:solidFill>
              <a:highlight>
                <a:srgbClr val="FFFFFF"/>
              </a:highlight>
              <a:latin typeface="Inter"/>
              <a:ea typeface="Inter"/>
              <a:cs typeface="Inter"/>
              <a:sym typeface="Inter"/>
            </a:endParaRPr>
          </a:p>
        </p:txBody>
      </p:sp>
      <p:sp>
        <p:nvSpPr>
          <p:cNvPr id="272" name="Google Shape;272;p49"/>
          <p:cNvSpPr txBox="1"/>
          <p:nvPr/>
        </p:nvSpPr>
        <p:spPr>
          <a:xfrm>
            <a:off x="3597150" y="2952750"/>
            <a:ext cx="2119200" cy="1316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50">
                <a:solidFill>
                  <a:schemeClr val="dk1"/>
                </a:solidFill>
                <a:highlight>
                  <a:schemeClr val="lt1"/>
                </a:highlight>
                <a:latin typeface="Inter Medium"/>
                <a:ea typeface="Inter Medium"/>
                <a:cs typeface="Inter Medium"/>
                <a:sym typeface="Inter Medium"/>
              </a:rPr>
              <a:t>Operated like a business, to produce goods and services for the market, but manages its operations and redirects its surpluses in pursuit of social, cultural, community economic and environmental goals.</a:t>
            </a:r>
            <a:endParaRPr b="1" sz="1050">
              <a:solidFill>
                <a:schemeClr val="dk1"/>
              </a:solidFill>
              <a:highlight>
                <a:srgbClr val="FFFFFF"/>
              </a:highlight>
              <a:latin typeface="Inter"/>
              <a:ea typeface="Inter"/>
              <a:cs typeface="Inter"/>
              <a:sym typeface="Inter"/>
            </a:endParaRPr>
          </a:p>
        </p:txBody>
      </p:sp>
      <p:sp>
        <p:nvSpPr>
          <p:cNvPr id="273" name="Google Shape;273;p49"/>
          <p:cNvSpPr txBox="1"/>
          <p:nvPr/>
        </p:nvSpPr>
        <p:spPr>
          <a:xfrm>
            <a:off x="6292826" y="2952750"/>
            <a:ext cx="1975200" cy="1316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GB" sz="1050">
                <a:solidFill>
                  <a:schemeClr val="dk1"/>
                </a:solidFill>
                <a:highlight>
                  <a:schemeClr val="lt1"/>
                </a:highlight>
                <a:latin typeface="Inter Medium"/>
                <a:ea typeface="Inter Medium"/>
                <a:cs typeface="Inter Medium"/>
                <a:sym typeface="Inter Medium"/>
              </a:rPr>
              <a:t>For traditional not for profits it can be a powerful complement to the financial sustainability of the organization. (Caution: not a silver bullet)</a:t>
            </a:r>
            <a:endParaRPr>
              <a:solidFill>
                <a:schemeClr val="dk1"/>
              </a:solidFill>
              <a:latin typeface="Inter Medium"/>
              <a:ea typeface="Inter Medium"/>
              <a:cs typeface="Inter Medium"/>
              <a:sym typeface="Inter Medium"/>
            </a:endParaRPr>
          </a:p>
          <a:p>
            <a:pPr indent="0" lvl="0" marL="0" rtl="0" algn="l">
              <a:spcBef>
                <a:spcPts val="0"/>
              </a:spcBef>
              <a:spcAft>
                <a:spcPts val="0"/>
              </a:spcAft>
              <a:buNone/>
            </a:pPr>
            <a:r>
              <a:t/>
            </a:r>
            <a:endParaRPr b="1" sz="1050">
              <a:solidFill>
                <a:schemeClr val="dk1"/>
              </a:solidFill>
              <a:highlight>
                <a:srgbClr val="FFFFFF"/>
              </a:highlight>
              <a:latin typeface="Inter"/>
              <a:ea typeface="Inter"/>
              <a:cs typeface="Inter"/>
              <a:sym typeface="Inter"/>
            </a:endParaRPr>
          </a:p>
        </p:txBody>
      </p:sp>
      <p:sp>
        <p:nvSpPr>
          <p:cNvPr id="274" name="Google Shape;274;p49"/>
          <p:cNvSpPr txBox="1"/>
          <p:nvPr/>
        </p:nvSpPr>
        <p:spPr>
          <a:xfrm>
            <a:off x="144700" y="288825"/>
            <a:ext cx="3138900" cy="98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3800">
                <a:solidFill>
                  <a:srgbClr val="134147"/>
                </a:solidFill>
                <a:latin typeface="Inter Light"/>
                <a:ea typeface="Inter Light"/>
                <a:cs typeface="Inter Light"/>
                <a:sym typeface="Inter Light"/>
              </a:rPr>
              <a:t>Social</a:t>
            </a:r>
            <a:endParaRPr sz="3800">
              <a:solidFill>
                <a:srgbClr val="134147"/>
              </a:solidFill>
              <a:latin typeface="Inter Light"/>
              <a:ea typeface="Inter Light"/>
              <a:cs typeface="Inter Light"/>
              <a:sym typeface="Inter Light"/>
            </a:endParaRPr>
          </a:p>
          <a:p>
            <a:pPr indent="0" lvl="0" marL="0" rtl="0" algn="l">
              <a:spcBef>
                <a:spcPts val="0"/>
              </a:spcBef>
              <a:spcAft>
                <a:spcPts val="0"/>
              </a:spcAft>
              <a:buNone/>
            </a:pPr>
            <a:r>
              <a:rPr b="1" lang="en-GB" sz="3800">
                <a:solidFill>
                  <a:srgbClr val="DC7238"/>
                </a:solidFill>
                <a:latin typeface="Inter"/>
                <a:ea typeface="Inter"/>
                <a:cs typeface="Inter"/>
                <a:sym typeface="Inter"/>
              </a:rPr>
              <a:t>Enterprises</a:t>
            </a:r>
            <a:endParaRPr b="1" sz="3800">
              <a:solidFill>
                <a:srgbClr val="DC7238"/>
              </a:solidFill>
              <a:latin typeface="Inter"/>
              <a:ea typeface="Inter"/>
              <a:cs typeface="Inter"/>
              <a:sym typeface="Inter"/>
            </a:endParaRPr>
          </a:p>
        </p:txBody>
      </p:sp>
      <p:pic>
        <p:nvPicPr>
          <p:cNvPr id="275" name="Google Shape;275;p49"/>
          <p:cNvPicPr preferRelativeResize="0"/>
          <p:nvPr/>
        </p:nvPicPr>
        <p:blipFill>
          <a:blip r:embed="rId3">
            <a:alphaModFix amt="50000"/>
          </a:blip>
          <a:stretch>
            <a:fillRect/>
          </a:stretch>
        </p:blipFill>
        <p:spPr>
          <a:xfrm flipH="1">
            <a:off x="8178775" y="20300"/>
            <a:ext cx="965225" cy="1038850"/>
          </a:xfrm>
          <a:prstGeom prst="rect">
            <a:avLst/>
          </a:prstGeom>
          <a:noFill/>
          <a:ln>
            <a:noFill/>
          </a:ln>
        </p:spPr>
      </p:pic>
      <p:pic>
        <p:nvPicPr>
          <p:cNvPr id="276" name="Google Shape;276;p49"/>
          <p:cNvPicPr preferRelativeResize="0"/>
          <p:nvPr/>
        </p:nvPicPr>
        <p:blipFill>
          <a:blip r:embed="rId4">
            <a:alphaModFix/>
          </a:blip>
          <a:stretch>
            <a:fillRect/>
          </a:stretch>
        </p:blipFill>
        <p:spPr>
          <a:xfrm>
            <a:off x="1521225" y="2251713"/>
            <a:ext cx="854200" cy="640080"/>
          </a:xfrm>
          <a:prstGeom prst="rect">
            <a:avLst/>
          </a:prstGeom>
          <a:noFill/>
          <a:ln>
            <a:noFill/>
          </a:ln>
        </p:spPr>
      </p:pic>
      <p:pic>
        <p:nvPicPr>
          <p:cNvPr id="277" name="Google Shape;277;p49"/>
          <p:cNvPicPr preferRelativeResize="0"/>
          <p:nvPr/>
        </p:nvPicPr>
        <p:blipFill>
          <a:blip r:embed="rId5">
            <a:alphaModFix/>
          </a:blip>
          <a:stretch>
            <a:fillRect/>
          </a:stretch>
        </p:blipFill>
        <p:spPr>
          <a:xfrm>
            <a:off x="4144975" y="2206350"/>
            <a:ext cx="854049" cy="640080"/>
          </a:xfrm>
          <a:prstGeom prst="rect">
            <a:avLst/>
          </a:prstGeom>
          <a:noFill/>
          <a:ln>
            <a:noFill/>
          </a:ln>
        </p:spPr>
      </p:pic>
      <p:pic>
        <p:nvPicPr>
          <p:cNvPr id="278" name="Google Shape;278;p49"/>
          <p:cNvPicPr preferRelativeResize="0"/>
          <p:nvPr/>
        </p:nvPicPr>
        <p:blipFill>
          <a:blip r:embed="rId6">
            <a:alphaModFix/>
          </a:blip>
          <a:stretch>
            <a:fillRect/>
          </a:stretch>
        </p:blipFill>
        <p:spPr>
          <a:xfrm>
            <a:off x="6768575" y="2251713"/>
            <a:ext cx="853440" cy="640080"/>
          </a:xfrm>
          <a:prstGeom prst="rect">
            <a:avLst/>
          </a:prstGeom>
          <a:noFill/>
          <a:ln>
            <a:noFill/>
          </a:ln>
        </p:spPr>
      </p:pic>
      <p:pic>
        <p:nvPicPr>
          <p:cNvPr id="279" name="Google Shape;279;p49"/>
          <p:cNvPicPr preferRelativeResize="0"/>
          <p:nvPr/>
        </p:nvPicPr>
        <p:blipFill>
          <a:blip r:embed="rId7">
            <a:alphaModFix/>
          </a:blip>
          <a:stretch>
            <a:fillRect/>
          </a:stretch>
        </p:blipFill>
        <p:spPr>
          <a:xfrm>
            <a:off x="0" y="0"/>
            <a:ext cx="9144003" cy="514351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50"/>
          <p:cNvSpPr txBox="1"/>
          <p:nvPr>
            <p:ph type="title"/>
          </p:nvPr>
        </p:nvSpPr>
        <p:spPr>
          <a:xfrm>
            <a:off x="1180850" y="2131150"/>
            <a:ext cx="6782400" cy="1311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GB">
                <a:latin typeface="Inter"/>
                <a:ea typeface="Inter"/>
                <a:cs typeface="Inter"/>
                <a:sym typeface="Inter"/>
              </a:rPr>
              <a:t>Regeneration in Action</a:t>
            </a:r>
            <a:endParaRPr b="1">
              <a:latin typeface="Inter"/>
              <a:ea typeface="Inter"/>
              <a:cs typeface="Inter"/>
              <a:sym typeface="Inter"/>
            </a:endParaRPr>
          </a:p>
        </p:txBody>
      </p:sp>
      <p:pic>
        <p:nvPicPr>
          <p:cNvPr id="285" name="Google Shape;285;p50"/>
          <p:cNvPicPr preferRelativeResize="0"/>
          <p:nvPr/>
        </p:nvPicPr>
        <p:blipFill>
          <a:blip r:embed="rId3">
            <a:alphaModFix/>
          </a:blip>
          <a:stretch>
            <a:fillRect/>
          </a:stretch>
        </p:blipFill>
        <p:spPr>
          <a:xfrm>
            <a:off x="0" y="0"/>
            <a:ext cx="9144003" cy="514349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9" name="Shape 289"/>
        <p:cNvGrpSpPr/>
        <p:nvPr/>
      </p:nvGrpSpPr>
      <p:grpSpPr>
        <a:xfrm>
          <a:off x="0" y="0"/>
          <a:ext cx="0" cy="0"/>
          <a:chOff x="0" y="0"/>
          <a:chExt cx="0" cy="0"/>
        </a:xfrm>
      </p:grpSpPr>
      <p:sp>
        <p:nvSpPr>
          <p:cNvPr id="290" name="Google Shape;290;p51"/>
          <p:cNvSpPr txBox="1"/>
          <p:nvPr>
            <p:ph type="title"/>
          </p:nvPr>
        </p:nvSpPr>
        <p:spPr>
          <a:xfrm>
            <a:off x="1180800" y="602000"/>
            <a:ext cx="6782400" cy="131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6000">
                <a:solidFill>
                  <a:schemeClr val="accent6"/>
                </a:solidFill>
                <a:latin typeface="Inter"/>
                <a:ea typeface="Inter"/>
                <a:cs typeface="Inter"/>
                <a:sym typeface="Inter"/>
              </a:rPr>
              <a:t>Climate Action</a:t>
            </a:r>
            <a:endParaRPr b="1" sz="6000">
              <a:solidFill>
                <a:schemeClr val="accent6"/>
              </a:solidFill>
              <a:latin typeface="Inter"/>
              <a:ea typeface="Inter"/>
              <a:cs typeface="Inter"/>
              <a:sym typeface="Inter"/>
            </a:endParaRPr>
          </a:p>
        </p:txBody>
      </p:sp>
      <p:pic>
        <p:nvPicPr>
          <p:cNvPr id="291" name="Google Shape;291;p51"/>
          <p:cNvPicPr preferRelativeResize="0"/>
          <p:nvPr/>
        </p:nvPicPr>
        <p:blipFill>
          <a:blip r:embed="rId4">
            <a:alphaModFix/>
          </a:blip>
          <a:stretch>
            <a:fillRect/>
          </a:stretch>
        </p:blipFill>
        <p:spPr>
          <a:xfrm>
            <a:off x="0" y="0"/>
            <a:ext cx="9143997" cy="514349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52"/>
          <p:cNvSpPr txBox="1"/>
          <p:nvPr>
            <p:ph type="title"/>
          </p:nvPr>
        </p:nvSpPr>
        <p:spPr>
          <a:xfrm>
            <a:off x="808075" y="1590675"/>
            <a:ext cx="4456500" cy="39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000"/>
              <a:t>The Glasgow Declaration</a:t>
            </a:r>
            <a:endParaRPr sz="2000"/>
          </a:p>
        </p:txBody>
      </p:sp>
      <p:sp>
        <p:nvSpPr>
          <p:cNvPr id="297" name="Google Shape;297;p52"/>
          <p:cNvSpPr txBox="1"/>
          <p:nvPr>
            <p:ph idx="1" type="body"/>
          </p:nvPr>
        </p:nvSpPr>
        <p:spPr>
          <a:xfrm>
            <a:off x="1364125" y="2251500"/>
            <a:ext cx="6779700" cy="2892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GB" sz="1800"/>
              <a:t>The Glasgow Declaration is a global initiative focused on committing to a decade of tourism climate action</a:t>
            </a:r>
            <a:endParaRPr sz="1800"/>
          </a:p>
          <a:p>
            <a:pPr indent="-342900" lvl="0" marL="457200" rtl="0" algn="l">
              <a:spcBef>
                <a:spcPts val="0"/>
              </a:spcBef>
              <a:spcAft>
                <a:spcPts val="0"/>
              </a:spcAft>
              <a:buSzPts val="1800"/>
              <a:buChar char="●"/>
            </a:pPr>
            <a:r>
              <a:rPr lang="en-GB" sz="1800"/>
              <a:t>Has been embraced and signed by hundreds of organizations around the world </a:t>
            </a:r>
            <a:endParaRPr sz="1800"/>
          </a:p>
        </p:txBody>
      </p:sp>
      <p:pic>
        <p:nvPicPr>
          <p:cNvPr id="298" name="Google Shape;298;p52"/>
          <p:cNvPicPr preferRelativeResize="0"/>
          <p:nvPr/>
        </p:nvPicPr>
        <p:blipFill>
          <a:blip r:embed="rId3">
            <a:alphaModFix/>
          </a:blip>
          <a:stretch>
            <a:fillRect/>
          </a:stretch>
        </p:blipFill>
        <p:spPr>
          <a:xfrm>
            <a:off x="925058" y="1130170"/>
            <a:ext cx="4222525" cy="993900"/>
          </a:xfrm>
          <a:prstGeom prst="rect">
            <a:avLst/>
          </a:prstGeom>
          <a:noFill/>
          <a:ln>
            <a:noFill/>
          </a:ln>
        </p:spPr>
      </p:pic>
      <p:pic>
        <p:nvPicPr>
          <p:cNvPr id="299" name="Google Shape;299;p52"/>
          <p:cNvPicPr preferRelativeResize="0"/>
          <p:nvPr/>
        </p:nvPicPr>
        <p:blipFill>
          <a:blip r:embed="rId4">
            <a:alphaModFix/>
          </a:blip>
          <a:stretch>
            <a:fillRect/>
          </a:stretch>
        </p:blipFill>
        <p:spPr>
          <a:xfrm>
            <a:off x="0" y="0"/>
            <a:ext cx="9143997" cy="51434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53"/>
          <p:cNvSpPr txBox="1"/>
          <p:nvPr>
            <p:ph type="title"/>
          </p:nvPr>
        </p:nvSpPr>
        <p:spPr>
          <a:xfrm>
            <a:off x="3106600" y="859050"/>
            <a:ext cx="4456500" cy="39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000"/>
              <a:t>4VI Carbon Audit</a:t>
            </a:r>
            <a:endParaRPr sz="2000"/>
          </a:p>
        </p:txBody>
      </p:sp>
      <p:sp>
        <p:nvSpPr>
          <p:cNvPr id="305" name="Google Shape;305;p53"/>
          <p:cNvSpPr txBox="1"/>
          <p:nvPr>
            <p:ph idx="1" type="body"/>
          </p:nvPr>
        </p:nvSpPr>
        <p:spPr>
          <a:xfrm>
            <a:off x="3106600" y="1392450"/>
            <a:ext cx="5745300" cy="2892000"/>
          </a:xfrm>
          <a:prstGeom prst="rect">
            <a:avLst/>
          </a:prstGeom>
        </p:spPr>
        <p:txBody>
          <a:bodyPr anchorCtr="0" anchor="t" bIns="91425" lIns="91425" spcFirstLastPara="1" rIns="91425" wrap="square" tIns="91425">
            <a:noAutofit/>
          </a:bodyPr>
          <a:lstStyle/>
          <a:p>
            <a:pPr indent="-339725" lvl="0" marL="457200" rtl="0" algn="l">
              <a:spcBef>
                <a:spcPts val="0"/>
              </a:spcBef>
              <a:spcAft>
                <a:spcPts val="0"/>
              </a:spcAft>
              <a:buSzPts val="1750"/>
              <a:buFont typeface="Arial"/>
              <a:buChar char="●"/>
            </a:pPr>
            <a:r>
              <a:rPr lang="en-GB" sz="1750">
                <a:latin typeface="Arial"/>
                <a:ea typeface="Arial"/>
                <a:cs typeface="Arial"/>
                <a:sym typeface="Arial"/>
              </a:rPr>
              <a:t>Conducted one of the largest and most comprehensive carbon emissions audits in North America</a:t>
            </a:r>
            <a:endParaRPr sz="1750">
              <a:latin typeface="Arial"/>
              <a:ea typeface="Arial"/>
              <a:cs typeface="Arial"/>
              <a:sym typeface="Arial"/>
            </a:endParaRPr>
          </a:p>
          <a:p>
            <a:pPr indent="-339725" lvl="0" marL="457200" rtl="0" algn="l">
              <a:spcBef>
                <a:spcPts val="0"/>
              </a:spcBef>
              <a:spcAft>
                <a:spcPts val="0"/>
              </a:spcAft>
              <a:buSzPts val="1750"/>
              <a:buFont typeface="Arial"/>
              <a:buChar char="●"/>
            </a:pPr>
            <a:r>
              <a:rPr lang="en-GB" sz="1750">
                <a:latin typeface="Arial"/>
                <a:ea typeface="Arial"/>
                <a:cs typeface="Arial"/>
                <a:sym typeface="Arial"/>
              </a:rPr>
              <a:t> Worked with Synergy Enterprises to develop a best in class methodology that can be repeated in future years</a:t>
            </a:r>
            <a:endParaRPr sz="1750">
              <a:latin typeface="Arial"/>
              <a:ea typeface="Arial"/>
              <a:cs typeface="Arial"/>
              <a:sym typeface="Arial"/>
            </a:endParaRPr>
          </a:p>
          <a:p>
            <a:pPr indent="-339725" lvl="0" marL="457200" rtl="0" algn="l">
              <a:spcBef>
                <a:spcPts val="0"/>
              </a:spcBef>
              <a:spcAft>
                <a:spcPts val="0"/>
              </a:spcAft>
              <a:buSzPts val="1750"/>
              <a:buFont typeface="Arial"/>
              <a:buChar char="●"/>
            </a:pPr>
            <a:r>
              <a:rPr lang="en-GB" sz="1750">
                <a:latin typeface="Arial"/>
                <a:ea typeface="Arial"/>
                <a:cs typeface="Arial"/>
                <a:sym typeface="Arial"/>
              </a:rPr>
              <a:t>This project has become a globally recognized case-study and lighthouse example of tourism stewardship in action</a:t>
            </a:r>
            <a:endParaRPr sz="1750">
              <a:latin typeface="Arial"/>
              <a:ea typeface="Arial"/>
              <a:cs typeface="Arial"/>
              <a:sym typeface="Arial"/>
            </a:endParaRPr>
          </a:p>
        </p:txBody>
      </p:sp>
      <p:pic>
        <p:nvPicPr>
          <p:cNvPr id="306" name="Google Shape;306;p53"/>
          <p:cNvPicPr preferRelativeResize="0"/>
          <p:nvPr/>
        </p:nvPicPr>
        <p:blipFill>
          <a:blip r:embed="rId3">
            <a:alphaModFix/>
          </a:blip>
          <a:stretch>
            <a:fillRect/>
          </a:stretch>
        </p:blipFill>
        <p:spPr>
          <a:xfrm>
            <a:off x="0" y="0"/>
            <a:ext cx="9144003" cy="51435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id="311" name="Google Shape;311;p54"/>
          <p:cNvPicPr preferRelativeResize="0"/>
          <p:nvPr/>
        </p:nvPicPr>
        <p:blipFill>
          <a:blip r:embed="rId3">
            <a:alphaModFix/>
          </a:blip>
          <a:stretch>
            <a:fillRect/>
          </a:stretch>
        </p:blipFill>
        <p:spPr>
          <a:xfrm>
            <a:off x="233075" y="152400"/>
            <a:ext cx="8602138" cy="483870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5" name="Shape 315"/>
        <p:cNvGrpSpPr/>
        <p:nvPr/>
      </p:nvGrpSpPr>
      <p:grpSpPr>
        <a:xfrm>
          <a:off x="0" y="0"/>
          <a:ext cx="0" cy="0"/>
          <a:chOff x="0" y="0"/>
          <a:chExt cx="0" cy="0"/>
        </a:xfrm>
      </p:grpSpPr>
      <p:sp>
        <p:nvSpPr>
          <p:cNvPr id="316" name="Google Shape;316;p55"/>
          <p:cNvSpPr txBox="1"/>
          <p:nvPr>
            <p:ph type="title"/>
          </p:nvPr>
        </p:nvSpPr>
        <p:spPr>
          <a:xfrm>
            <a:off x="1180800" y="1132400"/>
            <a:ext cx="6782400" cy="131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6000">
                <a:solidFill>
                  <a:schemeClr val="accent3"/>
                </a:solidFill>
                <a:latin typeface="Inter"/>
                <a:ea typeface="Inter"/>
                <a:cs typeface="Inter"/>
                <a:sym typeface="Inter"/>
              </a:rPr>
              <a:t>Culture</a:t>
            </a:r>
            <a:endParaRPr b="1" sz="6000">
              <a:solidFill>
                <a:schemeClr val="accent3"/>
              </a:solidFill>
              <a:latin typeface="Inter"/>
              <a:ea typeface="Inter"/>
              <a:cs typeface="Inter"/>
              <a:sym typeface="Inter"/>
            </a:endParaRPr>
          </a:p>
        </p:txBody>
      </p:sp>
      <p:pic>
        <p:nvPicPr>
          <p:cNvPr id="317" name="Google Shape;317;p55"/>
          <p:cNvPicPr preferRelativeResize="0"/>
          <p:nvPr/>
        </p:nvPicPr>
        <p:blipFill>
          <a:blip r:embed="rId4">
            <a:alphaModFix/>
          </a:blip>
          <a:stretch>
            <a:fillRect/>
          </a:stretch>
        </p:blipFill>
        <p:spPr>
          <a:xfrm>
            <a:off x="0" y="0"/>
            <a:ext cx="9143977" cy="51434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56"/>
          <p:cNvSpPr txBox="1"/>
          <p:nvPr>
            <p:ph type="title"/>
          </p:nvPr>
        </p:nvSpPr>
        <p:spPr>
          <a:xfrm>
            <a:off x="3843200" y="777150"/>
            <a:ext cx="4456500" cy="39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500"/>
              <a:t>First Nations Fee Program</a:t>
            </a:r>
            <a:endParaRPr sz="2500"/>
          </a:p>
        </p:txBody>
      </p:sp>
      <p:sp>
        <p:nvSpPr>
          <p:cNvPr id="323" name="Google Shape;323;p56"/>
          <p:cNvSpPr txBox="1"/>
          <p:nvPr>
            <p:ph idx="1" type="body"/>
          </p:nvPr>
        </p:nvSpPr>
        <p:spPr>
          <a:xfrm>
            <a:off x="3843200" y="1532275"/>
            <a:ext cx="5071500" cy="3113100"/>
          </a:xfrm>
          <a:prstGeom prst="rect">
            <a:avLst/>
          </a:prstGeom>
        </p:spPr>
        <p:txBody>
          <a:bodyPr anchorCtr="0" anchor="t" bIns="91425" lIns="91425" spcFirstLastPara="1" rIns="91425" wrap="square" tIns="91425">
            <a:noAutofit/>
          </a:bodyPr>
          <a:lstStyle/>
          <a:p>
            <a:pPr indent="-336550" lvl="0" marL="457200" rtl="0" algn="l">
              <a:lnSpc>
                <a:spcPct val="115000"/>
              </a:lnSpc>
              <a:spcBef>
                <a:spcPts val="0"/>
              </a:spcBef>
              <a:spcAft>
                <a:spcPts val="0"/>
              </a:spcAft>
              <a:buSzPts val="1700"/>
              <a:buChar char="●"/>
            </a:pPr>
            <a:r>
              <a:rPr lang="en-GB" sz="1700"/>
              <a:t>System-change project to e</a:t>
            </a:r>
            <a:r>
              <a:rPr lang="en-GB" sz="1700"/>
              <a:t>stablish</a:t>
            </a:r>
            <a:r>
              <a:rPr lang="en-GB" sz="1700"/>
              <a:t> Indigenous-led fee collection program</a:t>
            </a:r>
            <a:endParaRPr sz="1700"/>
          </a:p>
          <a:p>
            <a:pPr indent="-336550" lvl="0" marL="457200" rtl="0" algn="l">
              <a:lnSpc>
                <a:spcPct val="115000"/>
              </a:lnSpc>
              <a:spcBef>
                <a:spcPts val="0"/>
              </a:spcBef>
              <a:spcAft>
                <a:spcPts val="0"/>
              </a:spcAft>
              <a:buSzPts val="1700"/>
              <a:buChar char="●"/>
            </a:pPr>
            <a:r>
              <a:rPr lang="en-GB" sz="1700"/>
              <a:t>Enables First Nations to generate revenue from visitors within their territory and to ensure the sustainable management of their lands</a:t>
            </a:r>
            <a:endParaRPr sz="1700"/>
          </a:p>
          <a:p>
            <a:pPr indent="-336550" lvl="0" marL="457200" rtl="0" algn="l">
              <a:lnSpc>
                <a:spcPct val="115000"/>
              </a:lnSpc>
              <a:spcBef>
                <a:spcPts val="0"/>
              </a:spcBef>
              <a:spcAft>
                <a:spcPts val="0"/>
              </a:spcAft>
              <a:buSzPts val="1700"/>
              <a:buChar char="●"/>
            </a:pPr>
            <a:r>
              <a:rPr b="1" lang="en-GB" sz="1700"/>
              <a:t>Over $1,000,000 collected </a:t>
            </a:r>
            <a:r>
              <a:rPr lang="en-GB" sz="1700"/>
              <a:t>and invested in community and environmental programs</a:t>
            </a:r>
            <a:endParaRPr sz="1700"/>
          </a:p>
          <a:p>
            <a:pPr indent="0" lvl="0" marL="457200" rtl="0" algn="l">
              <a:spcBef>
                <a:spcPts val="0"/>
              </a:spcBef>
              <a:spcAft>
                <a:spcPts val="0"/>
              </a:spcAft>
              <a:buNone/>
            </a:pPr>
            <a:r>
              <a:t/>
            </a:r>
            <a:endParaRPr sz="1600">
              <a:solidFill>
                <a:schemeClr val="dk1"/>
              </a:solidFill>
              <a:highlight>
                <a:srgbClr val="FFFFFF"/>
              </a:highlight>
              <a:latin typeface="Arial"/>
              <a:ea typeface="Arial"/>
              <a:cs typeface="Arial"/>
              <a:sym typeface="Arial"/>
            </a:endParaRPr>
          </a:p>
        </p:txBody>
      </p:sp>
      <p:pic>
        <p:nvPicPr>
          <p:cNvPr id="324" name="Google Shape;324;p56"/>
          <p:cNvPicPr preferRelativeResize="0"/>
          <p:nvPr/>
        </p:nvPicPr>
        <p:blipFill>
          <a:blip r:embed="rId3">
            <a:alphaModFix/>
          </a:blip>
          <a:stretch>
            <a:fillRect/>
          </a:stretch>
        </p:blipFill>
        <p:spPr>
          <a:xfrm>
            <a:off x="0" y="0"/>
            <a:ext cx="9144003" cy="51435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8" name="Shape 328"/>
        <p:cNvGrpSpPr/>
        <p:nvPr/>
      </p:nvGrpSpPr>
      <p:grpSpPr>
        <a:xfrm>
          <a:off x="0" y="0"/>
          <a:ext cx="0" cy="0"/>
          <a:chOff x="0" y="0"/>
          <a:chExt cx="0" cy="0"/>
        </a:xfrm>
      </p:grpSpPr>
      <p:sp>
        <p:nvSpPr>
          <p:cNvPr id="329" name="Google Shape;329;p57"/>
          <p:cNvSpPr txBox="1"/>
          <p:nvPr>
            <p:ph type="title"/>
          </p:nvPr>
        </p:nvSpPr>
        <p:spPr>
          <a:xfrm>
            <a:off x="1180800" y="602000"/>
            <a:ext cx="6782400" cy="131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6000">
                <a:solidFill>
                  <a:schemeClr val="accent4"/>
                </a:solidFill>
                <a:latin typeface="Inter"/>
                <a:ea typeface="Inter"/>
                <a:cs typeface="Inter"/>
                <a:sym typeface="Inter"/>
              </a:rPr>
              <a:t>Recreation</a:t>
            </a:r>
            <a:endParaRPr b="1" sz="6000">
              <a:solidFill>
                <a:schemeClr val="accent4"/>
              </a:solidFill>
              <a:latin typeface="Inter"/>
              <a:ea typeface="Inter"/>
              <a:cs typeface="Inter"/>
              <a:sym typeface="Inter"/>
            </a:endParaRPr>
          </a:p>
        </p:txBody>
      </p:sp>
      <p:pic>
        <p:nvPicPr>
          <p:cNvPr id="330" name="Google Shape;330;p57"/>
          <p:cNvPicPr preferRelativeResize="0"/>
          <p:nvPr/>
        </p:nvPicPr>
        <p:blipFill>
          <a:blip r:embed="rId4">
            <a:alphaModFix/>
          </a:blip>
          <a:stretch>
            <a:fillRect/>
          </a:stretch>
        </p:blipFill>
        <p:spPr>
          <a:xfrm>
            <a:off x="0" y="0"/>
            <a:ext cx="9143997" cy="514349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31"/>
          <p:cNvPicPr preferRelativeResize="0"/>
          <p:nvPr/>
        </p:nvPicPr>
        <p:blipFill>
          <a:blip r:embed="rId3">
            <a:alphaModFix/>
          </a:blip>
          <a:stretch>
            <a:fillRect/>
          </a:stretch>
        </p:blipFill>
        <p:spPr>
          <a:xfrm>
            <a:off x="624313" y="103475"/>
            <a:ext cx="7895383" cy="5040024"/>
          </a:xfrm>
          <a:prstGeom prst="rect">
            <a:avLst/>
          </a:prstGeom>
          <a:noFill/>
          <a:ln>
            <a:noFill/>
          </a:ln>
        </p:spPr>
      </p:pic>
      <p:pic>
        <p:nvPicPr>
          <p:cNvPr id="129" name="Google Shape;129;p31"/>
          <p:cNvPicPr preferRelativeResize="0"/>
          <p:nvPr/>
        </p:nvPicPr>
        <p:blipFill>
          <a:blip r:embed="rId4">
            <a:alphaModFix/>
          </a:blip>
          <a:stretch>
            <a:fillRect/>
          </a:stretch>
        </p:blipFill>
        <p:spPr>
          <a:xfrm>
            <a:off x="0" y="0"/>
            <a:ext cx="9144003" cy="514350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58"/>
          <p:cNvSpPr txBox="1"/>
          <p:nvPr>
            <p:ph type="title"/>
          </p:nvPr>
        </p:nvSpPr>
        <p:spPr>
          <a:xfrm>
            <a:off x="295275" y="245300"/>
            <a:ext cx="2809800" cy="39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400">
                <a:solidFill>
                  <a:schemeClr val="accent1"/>
                </a:solidFill>
              </a:rPr>
              <a:t>Recreation</a:t>
            </a:r>
            <a:br>
              <a:rPr lang="en-GB" sz="2400">
                <a:solidFill>
                  <a:schemeClr val="accent4"/>
                </a:solidFill>
              </a:rPr>
            </a:br>
            <a:r>
              <a:rPr b="0" lang="en-GB" sz="1600">
                <a:solidFill>
                  <a:srgbClr val="000000"/>
                </a:solidFill>
              </a:rPr>
              <a:t>Mountain Bike Trail Enhancements</a:t>
            </a:r>
            <a:br>
              <a:rPr lang="en-GB" sz="2400">
                <a:solidFill>
                  <a:schemeClr val="accent4"/>
                </a:solidFill>
              </a:rPr>
            </a:br>
            <a:endParaRPr sz="2400">
              <a:solidFill>
                <a:schemeClr val="accent4"/>
              </a:solidFill>
            </a:endParaRPr>
          </a:p>
          <a:p>
            <a:pPr indent="0" lvl="0" marL="0" rtl="0" algn="l">
              <a:spcBef>
                <a:spcPts val="0"/>
              </a:spcBef>
              <a:spcAft>
                <a:spcPts val="0"/>
              </a:spcAft>
              <a:buNone/>
            </a:pPr>
            <a:r>
              <a:t/>
            </a:r>
            <a:endParaRPr sz="2400">
              <a:solidFill>
                <a:schemeClr val="accent2"/>
              </a:solidFill>
            </a:endParaRPr>
          </a:p>
        </p:txBody>
      </p:sp>
      <p:sp>
        <p:nvSpPr>
          <p:cNvPr id="336" name="Google Shape;336;p58"/>
          <p:cNvSpPr txBox="1"/>
          <p:nvPr>
            <p:ph idx="1" type="body"/>
          </p:nvPr>
        </p:nvSpPr>
        <p:spPr>
          <a:xfrm>
            <a:off x="295275" y="1462500"/>
            <a:ext cx="2809800" cy="291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600"/>
              <a:t>$350,000 </a:t>
            </a:r>
            <a:r>
              <a:rPr lang="en-GB" sz="1600"/>
              <a:t>invested Island-wide</a:t>
            </a:r>
            <a:endParaRPr sz="1600"/>
          </a:p>
          <a:p>
            <a:pPr indent="0" lvl="0" marL="0" rtl="0" algn="l">
              <a:spcBef>
                <a:spcPts val="0"/>
              </a:spcBef>
              <a:spcAft>
                <a:spcPts val="0"/>
              </a:spcAft>
              <a:buNone/>
            </a:pPr>
            <a:r>
              <a:t/>
            </a:r>
            <a:endParaRPr sz="1600"/>
          </a:p>
          <a:p>
            <a:pPr indent="-330200" lvl="0" marL="457200" rtl="0" algn="l">
              <a:spcBef>
                <a:spcPts val="0"/>
              </a:spcBef>
              <a:spcAft>
                <a:spcPts val="0"/>
              </a:spcAft>
              <a:buSzPts val="1600"/>
              <a:buChar char="●"/>
            </a:pPr>
            <a:r>
              <a:rPr lang="en-GB" sz="1600"/>
              <a:t>Enhance recreation for visitors and residents </a:t>
            </a:r>
            <a:endParaRPr sz="1600"/>
          </a:p>
          <a:p>
            <a:pPr indent="-330200" lvl="0" marL="457200" rtl="0" algn="l">
              <a:spcBef>
                <a:spcPts val="0"/>
              </a:spcBef>
              <a:spcAft>
                <a:spcPts val="0"/>
              </a:spcAft>
              <a:buSzPts val="1600"/>
              <a:buChar char="●"/>
            </a:pPr>
            <a:r>
              <a:rPr lang="en-GB" sz="1600"/>
              <a:t>Support non-profit trail managers</a:t>
            </a:r>
            <a:endParaRPr sz="1600"/>
          </a:p>
          <a:p>
            <a:pPr indent="-330200" lvl="0" marL="457200" rtl="0" algn="l">
              <a:spcBef>
                <a:spcPts val="0"/>
              </a:spcBef>
              <a:spcAft>
                <a:spcPts val="0"/>
              </a:spcAft>
              <a:buSzPts val="1600"/>
              <a:buChar char="●"/>
            </a:pPr>
            <a:r>
              <a:rPr lang="en-GB" sz="1600"/>
              <a:t>Reduce environmental </a:t>
            </a:r>
            <a:r>
              <a:rPr lang="en-GB" sz="1600"/>
              <a:t>impacts</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p:txBody>
      </p:sp>
      <p:sp>
        <p:nvSpPr>
          <p:cNvPr id="337" name="Google Shape;337;p58"/>
          <p:cNvSpPr txBox="1"/>
          <p:nvPr/>
        </p:nvSpPr>
        <p:spPr>
          <a:xfrm>
            <a:off x="6019800" y="4572000"/>
            <a:ext cx="3029100" cy="354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GB" sz="1100">
                <a:solidFill>
                  <a:schemeClr val="lt1"/>
                </a:solidFill>
                <a:latin typeface="Inter"/>
                <a:ea typeface="Inter"/>
                <a:cs typeface="Inter"/>
                <a:sym typeface="Inter"/>
              </a:rPr>
              <a:t>Cumberland</a:t>
            </a:r>
            <a:endParaRPr sz="1100">
              <a:solidFill>
                <a:schemeClr val="lt1"/>
              </a:solidFill>
              <a:latin typeface="Inter"/>
              <a:ea typeface="Inter"/>
              <a:cs typeface="Inter"/>
              <a:sym typeface="Inter"/>
            </a:endParaRPr>
          </a:p>
        </p:txBody>
      </p:sp>
      <p:pic>
        <p:nvPicPr>
          <p:cNvPr id="338" name="Google Shape;338;p58"/>
          <p:cNvPicPr preferRelativeResize="0"/>
          <p:nvPr/>
        </p:nvPicPr>
        <p:blipFill>
          <a:blip r:embed="rId3">
            <a:alphaModFix/>
          </a:blip>
          <a:stretch>
            <a:fillRect/>
          </a:stretch>
        </p:blipFill>
        <p:spPr>
          <a:xfrm>
            <a:off x="0" y="0"/>
            <a:ext cx="9144003" cy="51435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id="343" name="Google Shape;343;p59"/>
          <p:cNvPicPr preferRelativeResize="0"/>
          <p:nvPr>
            <p:ph idx="2" type="pic"/>
          </p:nvPr>
        </p:nvPicPr>
        <p:blipFill rotWithShape="1">
          <a:blip r:embed="rId3">
            <a:alphaModFix/>
          </a:blip>
          <a:srcRect b="0" l="4952" r="0" t="0"/>
          <a:stretch/>
        </p:blipFill>
        <p:spPr>
          <a:xfrm>
            <a:off x="0" y="1651000"/>
            <a:ext cx="2471950" cy="3376074"/>
          </a:xfrm>
          <a:prstGeom prst="rect">
            <a:avLst/>
          </a:prstGeom>
          <a:noFill/>
          <a:ln>
            <a:noFill/>
          </a:ln>
        </p:spPr>
      </p:pic>
      <p:sp>
        <p:nvSpPr>
          <p:cNvPr id="344" name="Google Shape;344;p59"/>
          <p:cNvSpPr txBox="1"/>
          <p:nvPr>
            <p:ph type="title"/>
          </p:nvPr>
        </p:nvSpPr>
        <p:spPr>
          <a:xfrm>
            <a:off x="1636575" y="573900"/>
            <a:ext cx="5483700" cy="499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latin typeface="Inter SemiBold"/>
                <a:ea typeface="Inter SemiBold"/>
                <a:cs typeface="Inter SemiBold"/>
                <a:sym typeface="Inter SemiBold"/>
              </a:rPr>
              <a:t>Culture</a:t>
            </a:r>
            <a:endParaRPr>
              <a:latin typeface="Inter SemiBold"/>
              <a:ea typeface="Inter SemiBold"/>
              <a:cs typeface="Inter SemiBold"/>
              <a:sym typeface="Inter SemiBold"/>
            </a:endParaRPr>
          </a:p>
        </p:txBody>
      </p:sp>
      <p:pic>
        <p:nvPicPr>
          <p:cNvPr id="345" name="Google Shape;345;p59"/>
          <p:cNvPicPr preferRelativeResize="0"/>
          <p:nvPr/>
        </p:nvPicPr>
        <p:blipFill rotWithShape="1">
          <a:blip r:embed="rId4">
            <a:alphaModFix/>
          </a:blip>
          <a:srcRect b="20648" l="13562" r="52178" t="13570"/>
          <a:stretch/>
        </p:blipFill>
        <p:spPr>
          <a:xfrm>
            <a:off x="6454200" y="1651000"/>
            <a:ext cx="2689802" cy="3383675"/>
          </a:xfrm>
          <a:prstGeom prst="rect">
            <a:avLst/>
          </a:prstGeom>
          <a:noFill/>
          <a:ln>
            <a:noFill/>
          </a:ln>
        </p:spPr>
      </p:pic>
      <p:pic>
        <p:nvPicPr>
          <p:cNvPr id="346" name="Google Shape;346;p59"/>
          <p:cNvPicPr preferRelativeResize="0"/>
          <p:nvPr/>
        </p:nvPicPr>
        <p:blipFill rotWithShape="1">
          <a:blip r:embed="rId5">
            <a:alphaModFix/>
          </a:blip>
          <a:srcRect b="0" l="0" r="0" t="11465"/>
          <a:stretch/>
        </p:blipFill>
        <p:spPr>
          <a:xfrm>
            <a:off x="2701288" y="1786788"/>
            <a:ext cx="3506675" cy="3104500"/>
          </a:xfrm>
          <a:prstGeom prst="rect">
            <a:avLst/>
          </a:prstGeom>
          <a:noFill/>
          <a:ln>
            <a:noFill/>
          </a:ln>
        </p:spPr>
      </p:pic>
      <p:pic>
        <p:nvPicPr>
          <p:cNvPr id="347" name="Google Shape;347;p59"/>
          <p:cNvPicPr preferRelativeResize="0"/>
          <p:nvPr/>
        </p:nvPicPr>
        <p:blipFill>
          <a:blip r:embed="rId6">
            <a:alphaModFix/>
          </a:blip>
          <a:stretch>
            <a:fillRect/>
          </a:stretch>
        </p:blipFill>
        <p:spPr>
          <a:xfrm>
            <a:off x="0" y="0"/>
            <a:ext cx="9144003" cy="51435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pic>
        <p:nvPicPr>
          <p:cNvPr id="352" name="Google Shape;352;p60"/>
          <p:cNvPicPr preferRelativeResize="0"/>
          <p:nvPr/>
        </p:nvPicPr>
        <p:blipFill>
          <a:blip r:embed="rId3">
            <a:alphaModFix/>
          </a:blip>
          <a:stretch>
            <a:fillRect/>
          </a:stretch>
        </p:blipFill>
        <p:spPr>
          <a:xfrm>
            <a:off x="-44975" y="944413"/>
            <a:ext cx="5661926" cy="3078324"/>
          </a:xfrm>
          <a:prstGeom prst="rect">
            <a:avLst/>
          </a:prstGeom>
          <a:noFill/>
          <a:ln>
            <a:noFill/>
          </a:ln>
        </p:spPr>
      </p:pic>
      <p:sp>
        <p:nvSpPr>
          <p:cNvPr id="353" name="Google Shape;353;p60"/>
          <p:cNvSpPr txBox="1"/>
          <p:nvPr>
            <p:ph type="title"/>
          </p:nvPr>
        </p:nvSpPr>
        <p:spPr>
          <a:xfrm>
            <a:off x="389050" y="392525"/>
            <a:ext cx="7122000" cy="39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2000">
                <a:solidFill>
                  <a:srgbClr val="A87991"/>
                </a:solidFill>
                <a:latin typeface="Inter SemiBold"/>
                <a:ea typeface="Inter SemiBold"/>
                <a:cs typeface="Inter SemiBold"/>
                <a:sym typeface="Inter SemiBold"/>
              </a:rPr>
              <a:t>Key Findings on Gender Equality on Vancouver Island</a:t>
            </a:r>
            <a:endParaRPr b="0" sz="2000">
              <a:solidFill>
                <a:srgbClr val="A87991"/>
              </a:solidFill>
              <a:latin typeface="Inter SemiBold"/>
              <a:ea typeface="Inter SemiBold"/>
              <a:cs typeface="Inter SemiBold"/>
              <a:sym typeface="Inter SemiBold"/>
            </a:endParaRPr>
          </a:p>
        </p:txBody>
      </p:sp>
      <p:pic>
        <p:nvPicPr>
          <p:cNvPr id="354" name="Google Shape;354;p60"/>
          <p:cNvPicPr preferRelativeResize="0"/>
          <p:nvPr/>
        </p:nvPicPr>
        <p:blipFill>
          <a:blip r:embed="rId4">
            <a:alphaModFix/>
          </a:blip>
          <a:stretch>
            <a:fillRect/>
          </a:stretch>
        </p:blipFill>
        <p:spPr>
          <a:xfrm>
            <a:off x="5155175" y="944425"/>
            <a:ext cx="3662250" cy="2211899"/>
          </a:xfrm>
          <a:prstGeom prst="rect">
            <a:avLst/>
          </a:prstGeom>
          <a:noFill/>
          <a:ln>
            <a:noFill/>
          </a:ln>
        </p:spPr>
      </p:pic>
      <p:pic>
        <p:nvPicPr>
          <p:cNvPr id="355" name="Google Shape;355;p60"/>
          <p:cNvPicPr preferRelativeResize="0"/>
          <p:nvPr/>
        </p:nvPicPr>
        <p:blipFill>
          <a:blip r:embed="rId5">
            <a:alphaModFix/>
          </a:blip>
          <a:stretch>
            <a:fillRect/>
          </a:stretch>
        </p:blipFill>
        <p:spPr>
          <a:xfrm>
            <a:off x="5294350" y="2954774"/>
            <a:ext cx="3370673" cy="1956775"/>
          </a:xfrm>
          <a:prstGeom prst="rect">
            <a:avLst/>
          </a:prstGeom>
          <a:noFill/>
          <a:ln>
            <a:noFill/>
          </a:ln>
        </p:spPr>
      </p:pic>
      <p:pic>
        <p:nvPicPr>
          <p:cNvPr id="356" name="Google Shape;356;p60"/>
          <p:cNvPicPr preferRelativeResize="0"/>
          <p:nvPr/>
        </p:nvPicPr>
        <p:blipFill>
          <a:blip r:embed="rId6">
            <a:alphaModFix/>
          </a:blip>
          <a:stretch>
            <a:fillRect/>
          </a:stretch>
        </p:blipFill>
        <p:spPr>
          <a:xfrm>
            <a:off x="0" y="0"/>
            <a:ext cx="9144003" cy="51435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61"/>
          <p:cNvSpPr txBox="1"/>
          <p:nvPr>
            <p:ph type="title"/>
          </p:nvPr>
        </p:nvSpPr>
        <p:spPr>
          <a:xfrm>
            <a:off x="2088625" y="3431175"/>
            <a:ext cx="6530100" cy="76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IMPACT OVERVIEW/Summary</a:t>
            </a:r>
            <a:endParaRPr/>
          </a:p>
        </p:txBody>
      </p:sp>
      <p:pic>
        <p:nvPicPr>
          <p:cNvPr id="362" name="Google Shape;362;p61"/>
          <p:cNvPicPr preferRelativeResize="0"/>
          <p:nvPr/>
        </p:nvPicPr>
        <p:blipFill>
          <a:blip r:embed="rId3">
            <a:alphaModFix/>
          </a:blip>
          <a:stretch>
            <a:fillRect/>
          </a:stretch>
        </p:blipFill>
        <p:spPr>
          <a:xfrm>
            <a:off x="1188300" y="1359175"/>
            <a:ext cx="6767401" cy="3294474"/>
          </a:xfrm>
          <a:prstGeom prst="rect">
            <a:avLst/>
          </a:prstGeom>
          <a:noFill/>
          <a:ln>
            <a:noFill/>
          </a:ln>
        </p:spPr>
      </p:pic>
      <p:sp>
        <p:nvSpPr>
          <p:cNvPr id="363" name="Google Shape;363;p61"/>
          <p:cNvSpPr txBox="1"/>
          <p:nvPr/>
        </p:nvSpPr>
        <p:spPr>
          <a:xfrm>
            <a:off x="829188" y="586150"/>
            <a:ext cx="7485600" cy="51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700">
                <a:solidFill>
                  <a:schemeClr val="accent4"/>
                </a:solidFill>
                <a:latin typeface="Libre Franklin"/>
                <a:ea typeface="Libre Franklin"/>
                <a:cs typeface="Libre Franklin"/>
                <a:sym typeface="Libre Franklin"/>
              </a:rPr>
              <a:t>4VI Contributions to Community Projects </a:t>
            </a:r>
            <a:endParaRPr sz="2700">
              <a:solidFill>
                <a:schemeClr val="accent4"/>
              </a:solidFill>
              <a:latin typeface="Libre Franklin"/>
              <a:ea typeface="Libre Franklin"/>
              <a:cs typeface="Libre Franklin"/>
              <a:sym typeface="Libre Franklin"/>
            </a:endParaRPr>
          </a:p>
          <a:p>
            <a:pPr indent="0" lvl="0" marL="0" rtl="0" algn="l">
              <a:spcBef>
                <a:spcPts val="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62"/>
          <p:cNvSpPr txBox="1"/>
          <p:nvPr>
            <p:ph type="title"/>
          </p:nvPr>
        </p:nvSpPr>
        <p:spPr>
          <a:xfrm>
            <a:off x="336250" y="299200"/>
            <a:ext cx="6718800" cy="39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900">
                <a:solidFill>
                  <a:schemeClr val="accent4"/>
                </a:solidFill>
              </a:rPr>
              <a:t>Our Impact Goal</a:t>
            </a:r>
            <a:endParaRPr sz="2900">
              <a:solidFill>
                <a:schemeClr val="accent4"/>
              </a:solidFill>
            </a:endParaRPr>
          </a:p>
          <a:p>
            <a:pPr indent="0" lvl="0" marL="0" rtl="0" algn="l">
              <a:spcBef>
                <a:spcPts val="0"/>
              </a:spcBef>
              <a:spcAft>
                <a:spcPts val="0"/>
              </a:spcAft>
              <a:buNone/>
            </a:pPr>
            <a:r>
              <a:rPr lang="en-GB"/>
              <a:t>To contribute $10M to the stewardship of Vancouver Island by 2030 through:</a:t>
            </a:r>
            <a:endParaRPr/>
          </a:p>
          <a:p>
            <a:pPr indent="-342900" lvl="0" marL="457200" rtl="0" algn="l">
              <a:spcBef>
                <a:spcPts val="0"/>
              </a:spcBef>
              <a:spcAft>
                <a:spcPts val="0"/>
              </a:spcAft>
              <a:buSzPts val="1800"/>
              <a:buChar char="-"/>
            </a:pPr>
            <a:r>
              <a:rPr lang="en-GB"/>
              <a:t>Direct funding from 4VI to partner organizations</a:t>
            </a:r>
            <a:endParaRPr/>
          </a:p>
          <a:p>
            <a:pPr indent="-342900" lvl="0" marL="457200" rtl="0" algn="l">
              <a:spcBef>
                <a:spcPts val="0"/>
              </a:spcBef>
              <a:spcAft>
                <a:spcPts val="0"/>
              </a:spcAft>
              <a:buSzPts val="1800"/>
              <a:buChar char="-"/>
            </a:pPr>
            <a:r>
              <a:rPr lang="en-GB"/>
              <a:t>In-kind staff time</a:t>
            </a:r>
            <a:endParaRPr/>
          </a:p>
          <a:p>
            <a:pPr indent="-342900" lvl="0" marL="457200" rtl="0" algn="l">
              <a:spcBef>
                <a:spcPts val="0"/>
              </a:spcBef>
              <a:spcAft>
                <a:spcPts val="0"/>
              </a:spcAft>
              <a:buSzPts val="1800"/>
              <a:buChar char="-"/>
            </a:pPr>
            <a:r>
              <a:rPr lang="en-GB"/>
              <a:t>Third</a:t>
            </a:r>
            <a:r>
              <a:rPr lang="en-GB"/>
              <a:t> party grants secured by 4VI</a:t>
            </a:r>
            <a:endParaRPr/>
          </a:p>
          <a:p>
            <a:pPr indent="-342900" lvl="0" marL="457200" rtl="0" algn="l">
              <a:spcBef>
                <a:spcPts val="0"/>
              </a:spcBef>
              <a:spcAft>
                <a:spcPts val="0"/>
              </a:spcAft>
              <a:buSzPts val="1800"/>
              <a:buChar char="-"/>
            </a:pPr>
            <a:r>
              <a:rPr lang="en-GB"/>
              <a:t>Sponsorships and partnerships</a:t>
            </a:r>
            <a:endParaRPr/>
          </a:p>
          <a:p>
            <a:pPr indent="0" lvl="0" marL="457200" rtl="0" algn="l">
              <a:spcBef>
                <a:spcPts val="0"/>
              </a:spcBef>
              <a:spcAft>
                <a:spcPts val="0"/>
              </a:spcAft>
              <a:buNone/>
            </a:pPr>
            <a:r>
              <a:t/>
            </a:r>
            <a:endParaRPr/>
          </a:p>
        </p:txBody>
      </p:sp>
      <p:pic>
        <p:nvPicPr>
          <p:cNvPr id="369" name="Google Shape;369;p62"/>
          <p:cNvPicPr preferRelativeResize="0"/>
          <p:nvPr/>
        </p:nvPicPr>
        <p:blipFill rotWithShape="1">
          <a:blip r:embed="rId3">
            <a:alphaModFix/>
          </a:blip>
          <a:srcRect b="0" l="7484" r="0" t="13073"/>
          <a:stretch/>
        </p:blipFill>
        <p:spPr>
          <a:xfrm>
            <a:off x="2492925" y="2827950"/>
            <a:ext cx="4286400" cy="2226875"/>
          </a:xfrm>
          <a:prstGeom prst="rect">
            <a:avLst/>
          </a:prstGeom>
          <a:noFill/>
          <a:ln>
            <a:noFill/>
          </a:ln>
        </p:spPr>
      </p:pic>
      <p:sp>
        <p:nvSpPr>
          <p:cNvPr id="370" name="Google Shape;370;p62"/>
          <p:cNvSpPr txBox="1"/>
          <p:nvPr/>
        </p:nvSpPr>
        <p:spPr>
          <a:xfrm>
            <a:off x="5903650" y="4578029"/>
            <a:ext cx="897000" cy="40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lt1"/>
                </a:solidFill>
              </a:rPr>
              <a:t>$10M</a:t>
            </a:r>
            <a:endParaRPr b="1">
              <a:solidFill>
                <a:schemeClr val="lt1"/>
              </a:solidFill>
            </a:endParaRPr>
          </a:p>
        </p:txBody>
      </p:sp>
      <p:sp>
        <p:nvSpPr>
          <p:cNvPr id="371" name="Google Shape;371;p62"/>
          <p:cNvSpPr txBox="1"/>
          <p:nvPr/>
        </p:nvSpPr>
        <p:spPr>
          <a:xfrm>
            <a:off x="3889857" y="2912845"/>
            <a:ext cx="746100" cy="29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lt1"/>
                </a:solidFill>
              </a:rPr>
              <a:t>$3.9M</a:t>
            </a:r>
            <a:endParaRPr b="1">
              <a:solidFill>
                <a:schemeClr val="lt1"/>
              </a:solidFill>
            </a:endParaRPr>
          </a:p>
        </p:txBody>
      </p:sp>
      <p:sp>
        <p:nvSpPr>
          <p:cNvPr id="372" name="Google Shape;372;p62"/>
          <p:cNvSpPr txBox="1"/>
          <p:nvPr/>
        </p:nvSpPr>
        <p:spPr>
          <a:xfrm>
            <a:off x="2645900" y="4578029"/>
            <a:ext cx="897000" cy="40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lt1"/>
                </a:solidFill>
              </a:rPr>
              <a:t>$0M</a:t>
            </a:r>
            <a:endParaRPr b="1">
              <a:solidFill>
                <a:schemeClr val="lt1"/>
              </a:solidFill>
            </a:endParaRPr>
          </a:p>
        </p:txBody>
      </p:sp>
      <p:pic>
        <p:nvPicPr>
          <p:cNvPr id="373" name="Google Shape;373;p62"/>
          <p:cNvPicPr preferRelativeResize="0"/>
          <p:nvPr/>
        </p:nvPicPr>
        <p:blipFill>
          <a:blip r:embed="rId4">
            <a:alphaModFix/>
          </a:blip>
          <a:stretch>
            <a:fillRect/>
          </a:stretch>
        </p:blipFill>
        <p:spPr>
          <a:xfrm>
            <a:off x="0" y="0"/>
            <a:ext cx="9143997" cy="514351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63"/>
          <p:cNvSpPr/>
          <p:nvPr/>
        </p:nvSpPr>
        <p:spPr>
          <a:xfrm>
            <a:off x="-170950" y="-183175"/>
            <a:ext cx="9647100" cy="5326800"/>
          </a:xfrm>
          <a:prstGeom prst="rect">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79" name="Google Shape;379;p63"/>
          <p:cNvPicPr preferRelativeResize="0"/>
          <p:nvPr/>
        </p:nvPicPr>
        <p:blipFill rotWithShape="1">
          <a:blip r:embed="rId3">
            <a:alphaModFix/>
          </a:blip>
          <a:srcRect b="1883" l="0" r="1574" t="0"/>
          <a:stretch/>
        </p:blipFill>
        <p:spPr>
          <a:xfrm>
            <a:off x="3" y="974950"/>
            <a:ext cx="5211150" cy="3269799"/>
          </a:xfrm>
          <a:prstGeom prst="rect">
            <a:avLst/>
          </a:prstGeom>
          <a:noFill/>
          <a:ln>
            <a:noFill/>
          </a:ln>
          <a:effectLst>
            <a:outerShdw blurRad="57150" rotWithShape="0" algn="bl" dir="5400000" dist="19050">
              <a:srgbClr val="000000">
                <a:alpha val="50000"/>
              </a:srgbClr>
            </a:outerShdw>
          </a:effectLst>
        </p:spPr>
      </p:pic>
      <p:pic>
        <p:nvPicPr>
          <p:cNvPr id="380" name="Google Shape;380;p63"/>
          <p:cNvPicPr preferRelativeResize="0"/>
          <p:nvPr/>
        </p:nvPicPr>
        <p:blipFill rotWithShape="1">
          <a:blip r:embed="rId4">
            <a:alphaModFix/>
          </a:blip>
          <a:srcRect b="0" l="21963" r="8441" t="0"/>
          <a:stretch/>
        </p:blipFill>
        <p:spPr>
          <a:xfrm>
            <a:off x="5211150" y="898750"/>
            <a:ext cx="3932851" cy="32698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64"/>
          <p:cNvSpPr/>
          <p:nvPr/>
        </p:nvSpPr>
        <p:spPr>
          <a:xfrm>
            <a:off x="-170950" y="-183175"/>
            <a:ext cx="9647100" cy="5326800"/>
          </a:xfrm>
          <a:prstGeom prst="rect">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86" name="Google Shape;386;p64"/>
          <p:cNvPicPr preferRelativeResize="0"/>
          <p:nvPr/>
        </p:nvPicPr>
        <p:blipFill>
          <a:blip r:embed="rId3">
            <a:alphaModFix/>
          </a:blip>
          <a:stretch>
            <a:fillRect/>
          </a:stretch>
        </p:blipFill>
        <p:spPr>
          <a:xfrm>
            <a:off x="152400" y="152400"/>
            <a:ext cx="3762598" cy="4838700"/>
          </a:xfrm>
          <a:prstGeom prst="rect">
            <a:avLst/>
          </a:prstGeom>
          <a:noFill/>
          <a:ln>
            <a:noFill/>
          </a:ln>
        </p:spPr>
      </p:pic>
      <p:pic>
        <p:nvPicPr>
          <p:cNvPr id="387" name="Google Shape;387;p64"/>
          <p:cNvPicPr preferRelativeResize="0"/>
          <p:nvPr/>
        </p:nvPicPr>
        <p:blipFill>
          <a:blip r:embed="rId4">
            <a:alphaModFix/>
          </a:blip>
          <a:stretch>
            <a:fillRect/>
          </a:stretch>
        </p:blipFill>
        <p:spPr>
          <a:xfrm>
            <a:off x="4775524" y="152400"/>
            <a:ext cx="3877325" cy="2586850"/>
          </a:xfrm>
          <a:prstGeom prst="rect">
            <a:avLst/>
          </a:prstGeom>
          <a:noFill/>
          <a:ln>
            <a:noFill/>
          </a:ln>
        </p:spPr>
      </p:pic>
      <p:pic>
        <p:nvPicPr>
          <p:cNvPr id="388" name="Google Shape;388;p64"/>
          <p:cNvPicPr preferRelativeResize="0"/>
          <p:nvPr/>
        </p:nvPicPr>
        <p:blipFill>
          <a:blip r:embed="rId5">
            <a:alphaModFix/>
          </a:blip>
          <a:stretch>
            <a:fillRect/>
          </a:stretch>
        </p:blipFill>
        <p:spPr>
          <a:xfrm>
            <a:off x="7234025" y="2877200"/>
            <a:ext cx="1834000" cy="2173026"/>
          </a:xfrm>
          <a:prstGeom prst="rect">
            <a:avLst/>
          </a:prstGeom>
          <a:noFill/>
          <a:ln>
            <a:noFill/>
          </a:ln>
        </p:spPr>
      </p:pic>
      <p:pic>
        <p:nvPicPr>
          <p:cNvPr id="389" name="Google Shape;389;p64"/>
          <p:cNvPicPr preferRelativeResize="0"/>
          <p:nvPr/>
        </p:nvPicPr>
        <p:blipFill>
          <a:blip r:embed="rId6">
            <a:alphaModFix/>
          </a:blip>
          <a:stretch>
            <a:fillRect/>
          </a:stretch>
        </p:blipFill>
        <p:spPr>
          <a:xfrm>
            <a:off x="4382013" y="1786275"/>
            <a:ext cx="2116350" cy="308270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pic>
        <p:nvPicPr>
          <p:cNvPr descr="Whale watching is more than just a thrilling adventure; it’s a profound encounter with some of Earth’s most magnificent creatures. Yet, amidst this awe-inspiring experience lies a critical responsibility: responsible viewing and sharing of experiences.&#10;&#10;In order to increase understanding of the importance of marine species and the need to reduce threats, it’s imperative to promote whale watching experiences in a manner that prioritizes their well-being and that of the marine ecosystem.&#10;&#10;We are asking visitors and locals to please, view and share responsibly.&#10;&#10;Learn more at https://vancouverisland.travel/forthewhales" id="394" name="Google Shape;394;p65" title="For The Whales: Responsible Marine Mammal Viewing on Vancouver Island">
            <a:hlinkClick r:id="rId3"/>
          </p:cNvPr>
          <p:cNvPicPr preferRelativeResize="0"/>
          <p:nvPr/>
        </p:nvPicPr>
        <p:blipFill>
          <a:blip r:embed="rId4">
            <a:alphaModFix/>
          </a:blip>
          <a:stretch>
            <a:fillRect/>
          </a:stretch>
        </p:blipFill>
        <p:spPr>
          <a:xfrm>
            <a:off x="-118525" y="0"/>
            <a:ext cx="9262525" cy="521017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4"/>
                                        </p:tgtEl>
                                        <p:attrNameLst>
                                          <p:attrName>style.visibility</p:attrName>
                                        </p:attrNameLst>
                                      </p:cBhvr>
                                      <p:to>
                                        <p:strVal val="visible"/>
                                      </p:to>
                                    </p:set>
                                    <p:animEffect filter="fade" transition="in">
                                      <p:cBhvr>
                                        <p:cTn dur="1000"/>
                                        <p:tgtEl>
                                          <p:spTgt spid="3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8" name="Shape 398"/>
        <p:cNvGrpSpPr/>
        <p:nvPr/>
      </p:nvGrpSpPr>
      <p:grpSpPr>
        <a:xfrm>
          <a:off x="0" y="0"/>
          <a:ext cx="0" cy="0"/>
          <a:chOff x="0" y="0"/>
          <a:chExt cx="0" cy="0"/>
        </a:xfrm>
      </p:grpSpPr>
      <p:sp>
        <p:nvSpPr>
          <p:cNvPr id="399" name="Google Shape;399;p66"/>
          <p:cNvSpPr txBox="1"/>
          <p:nvPr>
            <p:ph type="title"/>
          </p:nvPr>
        </p:nvSpPr>
        <p:spPr>
          <a:xfrm>
            <a:off x="1180850" y="2131150"/>
            <a:ext cx="6782400" cy="1311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GB" sz="4500">
                <a:solidFill>
                  <a:schemeClr val="accent1"/>
                </a:solidFill>
                <a:latin typeface="Inter"/>
                <a:ea typeface="Inter"/>
                <a:cs typeface="Inter"/>
                <a:sym typeface="Inter"/>
              </a:rPr>
              <a:t>The 4VI Ecosystem</a:t>
            </a:r>
            <a:endParaRPr b="1" sz="4500">
              <a:solidFill>
                <a:schemeClr val="accent1"/>
              </a:solidFill>
              <a:latin typeface="Inter"/>
              <a:ea typeface="Inter"/>
              <a:cs typeface="Inter"/>
              <a:sym typeface="Inter"/>
            </a:endParaRPr>
          </a:p>
          <a:p>
            <a:pPr indent="0" lvl="0" marL="0" rtl="0" algn="ctr">
              <a:spcBef>
                <a:spcPts val="0"/>
              </a:spcBef>
              <a:spcAft>
                <a:spcPts val="0"/>
              </a:spcAft>
              <a:buNone/>
            </a:pPr>
            <a:r>
              <a:rPr b="1" lang="en-GB">
                <a:latin typeface="Inter"/>
                <a:ea typeface="Inter"/>
                <a:cs typeface="Inter"/>
                <a:sym typeface="Inter"/>
              </a:rPr>
              <a:t>Our Regenerative Model</a:t>
            </a:r>
            <a:endParaRPr b="1">
              <a:latin typeface="Inter"/>
              <a:ea typeface="Inter"/>
              <a:cs typeface="Inter"/>
              <a:sym typeface="Inter"/>
            </a:endParaRPr>
          </a:p>
        </p:txBody>
      </p:sp>
      <p:pic>
        <p:nvPicPr>
          <p:cNvPr id="400" name="Google Shape;400;p66"/>
          <p:cNvPicPr preferRelativeResize="0"/>
          <p:nvPr/>
        </p:nvPicPr>
        <p:blipFill>
          <a:blip r:embed="rId4">
            <a:alphaModFix/>
          </a:blip>
          <a:stretch>
            <a:fillRect/>
          </a:stretch>
        </p:blipFill>
        <p:spPr>
          <a:xfrm>
            <a:off x="0" y="0"/>
            <a:ext cx="9143997" cy="514349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4" name="Shape 404"/>
        <p:cNvGrpSpPr/>
        <p:nvPr/>
      </p:nvGrpSpPr>
      <p:grpSpPr>
        <a:xfrm>
          <a:off x="0" y="0"/>
          <a:ext cx="0" cy="0"/>
          <a:chOff x="0" y="0"/>
          <a:chExt cx="0" cy="0"/>
        </a:xfrm>
      </p:grpSpPr>
      <p:pic>
        <p:nvPicPr>
          <p:cNvPr id="405" name="Google Shape;405;p67"/>
          <p:cNvPicPr preferRelativeResize="0"/>
          <p:nvPr/>
        </p:nvPicPr>
        <p:blipFill>
          <a:blip r:embed="rId4">
            <a:alphaModFix/>
          </a:blip>
          <a:stretch>
            <a:fillRect/>
          </a:stretch>
        </p:blipFill>
        <p:spPr>
          <a:xfrm>
            <a:off x="270925" y="152400"/>
            <a:ext cx="8602138" cy="4838702"/>
          </a:xfrm>
          <a:prstGeom prst="rect">
            <a:avLst/>
          </a:prstGeom>
          <a:noFill/>
          <a:ln>
            <a:noFill/>
          </a:ln>
        </p:spPr>
      </p:pic>
      <p:pic>
        <p:nvPicPr>
          <p:cNvPr id="406" name="Google Shape;406;p67"/>
          <p:cNvPicPr preferRelativeResize="0"/>
          <p:nvPr/>
        </p:nvPicPr>
        <p:blipFill>
          <a:blip r:embed="rId5">
            <a:alphaModFix/>
          </a:blip>
          <a:stretch>
            <a:fillRect/>
          </a:stretch>
        </p:blipFill>
        <p:spPr>
          <a:xfrm>
            <a:off x="0" y="0"/>
            <a:ext cx="9144003" cy="5143501"/>
          </a:xfrm>
          <a:prstGeom prst="rect">
            <a:avLst/>
          </a:prstGeom>
          <a:noFill/>
          <a:ln>
            <a:noFill/>
          </a:ln>
        </p:spPr>
      </p:pic>
      <p:pic>
        <p:nvPicPr>
          <p:cNvPr id="407" name="Google Shape;407;p67"/>
          <p:cNvPicPr preferRelativeResize="0"/>
          <p:nvPr/>
        </p:nvPicPr>
        <p:blipFill>
          <a:blip r:embed="rId6">
            <a:alphaModFix/>
          </a:blip>
          <a:stretch>
            <a:fillRect/>
          </a:stretch>
        </p:blipFill>
        <p:spPr>
          <a:xfrm>
            <a:off x="0" y="0"/>
            <a:ext cx="9144003" cy="5143501"/>
          </a:xfrm>
          <a:prstGeom prst="rect">
            <a:avLst/>
          </a:prstGeom>
          <a:noFill/>
          <a:ln>
            <a:noFill/>
          </a:ln>
        </p:spPr>
      </p:pic>
      <p:pic>
        <p:nvPicPr>
          <p:cNvPr id="408" name="Google Shape;408;p67"/>
          <p:cNvPicPr preferRelativeResize="0"/>
          <p:nvPr/>
        </p:nvPicPr>
        <p:blipFill>
          <a:blip r:embed="rId7">
            <a:alphaModFix/>
          </a:blip>
          <a:stretch>
            <a:fillRect/>
          </a:stretch>
        </p:blipFill>
        <p:spPr>
          <a:xfrm>
            <a:off x="0" y="0"/>
            <a:ext cx="9144003" cy="5143501"/>
          </a:xfrm>
          <a:prstGeom prst="rect">
            <a:avLst/>
          </a:prstGeom>
          <a:noFill/>
          <a:ln>
            <a:noFill/>
          </a:ln>
        </p:spPr>
      </p:pic>
      <p:pic>
        <p:nvPicPr>
          <p:cNvPr id="409" name="Google Shape;409;p67"/>
          <p:cNvPicPr preferRelativeResize="0"/>
          <p:nvPr/>
        </p:nvPicPr>
        <p:blipFill>
          <a:blip r:embed="rId8">
            <a:alphaModFix/>
          </a:blip>
          <a:stretch>
            <a:fillRect/>
          </a:stretch>
        </p:blipFill>
        <p:spPr>
          <a:xfrm>
            <a:off x="0" y="0"/>
            <a:ext cx="9144003" cy="5143501"/>
          </a:xfrm>
          <a:prstGeom prst="rect">
            <a:avLst/>
          </a:prstGeom>
          <a:noFill/>
          <a:ln>
            <a:noFill/>
          </a:ln>
        </p:spPr>
      </p:pic>
      <p:pic>
        <p:nvPicPr>
          <p:cNvPr id="410" name="Google Shape;410;p67"/>
          <p:cNvPicPr preferRelativeResize="0"/>
          <p:nvPr/>
        </p:nvPicPr>
        <p:blipFill>
          <a:blip r:embed="rId9">
            <a:alphaModFix/>
          </a:blip>
          <a:stretch>
            <a:fillRect/>
          </a:stretch>
        </p:blipFill>
        <p:spPr>
          <a:xfrm>
            <a:off x="0" y="0"/>
            <a:ext cx="9144003" cy="5143501"/>
          </a:xfrm>
          <a:prstGeom prst="rect">
            <a:avLst/>
          </a:prstGeom>
          <a:noFill/>
          <a:ln>
            <a:noFill/>
          </a:ln>
        </p:spPr>
      </p:pic>
      <p:pic>
        <p:nvPicPr>
          <p:cNvPr id="411" name="Google Shape;411;p67"/>
          <p:cNvPicPr preferRelativeResize="0"/>
          <p:nvPr/>
        </p:nvPicPr>
        <p:blipFill>
          <a:blip r:embed="rId10">
            <a:alphaModFix/>
          </a:blip>
          <a:stretch>
            <a:fillRect/>
          </a:stretch>
        </p:blipFill>
        <p:spPr>
          <a:xfrm>
            <a:off x="0" y="0"/>
            <a:ext cx="9144003" cy="5143501"/>
          </a:xfrm>
          <a:prstGeom prst="rect">
            <a:avLst/>
          </a:prstGeom>
          <a:noFill/>
          <a:ln>
            <a:noFill/>
          </a:ln>
        </p:spPr>
      </p:pic>
      <p:pic>
        <p:nvPicPr>
          <p:cNvPr id="412" name="Google Shape;412;p67"/>
          <p:cNvPicPr preferRelativeResize="0"/>
          <p:nvPr/>
        </p:nvPicPr>
        <p:blipFill>
          <a:blip r:embed="rId11">
            <a:alphaModFix/>
          </a:blip>
          <a:stretch>
            <a:fillRect/>
          </a:stretch>
        </p:blipFill>
        <p:spPr>
          <a:xfrm>
            <a:off x="3635888" y="3697875"/>
            <a:ext cx="1892125" cy="544400"/>
          </a:xfrm>
          <a:prstGeom prst="rect">
            <a:avLst/>
          </a:prstGeom>
          <a:noFill/>
          <a:ln>
            <a:noFill/>
          </a:ln>
        </p:spPr>
      </p:pic>
      <p:pic>
        <p:nvPicPr>
          <p:cNvPr id="413" name="Google Shape;413;p67"/>
          <p:cNvPicPr preferRelativeResize="0"/>
          <p:nvPr/>
        </p:nvPicPr>
        <p:blipFill>
          <a:blip r:embed="rId12">
            <a:alphaModFix/>
          </a:blip>
          <a:stretch>
            <a:fillRect/>
          </a:stretch>
        </p:blipFill>
        <p:spPr>
          <a:xfrm>
            <a:off x="5566375" y="2993325"/>
            <a:ext cx="2764325" cy="1134275"/>
          </a:xfrm>
          <a:prstGeom prst="rect">
            <a:avLst/>
          </a:prstGeom>
          <a:noFill/>
          <a:ln>
            <a:noFill/>
          </a:ln>
        </p:spPr>
      </p:pic>
      <p:pic>
        <p:nvPicPr>
          <p:cNvPr id="414" name="Google Shape;414;p67"/>
          <p:cNvPicPr preferRelativeResize="0"/>
          <p:nvPr/>
        </p:nvPicPr>
        <p:blipFill>
          <a:blip r:embed="rId13">
            <a:alphaModFix/>
          </a:blip>
          <a:stretch>
            <a:fillRect/>
          </a:stretch>
        </p:blipFill>
        <p:spPr>
          <a:xfrm>
            <a:off x="996450" y="3077300"/>
            <a:ext cx="2601075" cy="966325"/>
          </a:xfrm>
          <a:prstGeom prst="rect">
            <a:avLst/>
          </a:prstGeom>
          <a:noFill/>
          <a:ln>
            <a:noFill/>
          </a:ln>
        </p:spPr>
      </p:pic>
      <p:pic>
        <p:nvPicPr>
          <p:cNvPr id="415" name="Google Shape;415;p67"/>
          <p:cNvPicPr preferRelativeResize="0"/>
          <p:nvPr/>
        </p:nvPicPr>
        <p:blipFill>
          <a:blip r:embed="rId14">
            <a:alphaModFix/>
          </a:blip>
          <a:stretch>
            <a:fillRect/>
          </a:stretch>
        </p:blipFill>
        <p:spPr>
          <a:xfrm>
            <a:off x="791325" y="3697863"/>
            <a:ext cx="304800" cy="257175"/>
          </a:xfrm>
          <a:prstGeom prst="rect">
            <a:avLst/>
          </a:prstGeom>
          <a:noFill/>
          <a:ln>
            <a:noFill/>
          </a:ln>
        </p:spPr>
      </p:pic>
      <p:pic>
        <p:nvPicPr>
          <p:cNvPr id="416" name="Google Shape;416;p67"/>
          <p:cNvPicPr preferRelativeResize="0"/>
          <p:nvPr/>
        </p:nvPicPr>
        <p:blipFill>
          <a:blip r:embed="rId14">
            <a:alphaModFix/>
          </a:blip>
          <a:stretch>
            <a:fillRect/>
          </a:stretch>
        </p:blipFill>
        <p:spPr>
          <a:xfrm>
            <a:off x="5495200" y="3810000"/>
            <a:ext cx="337600" cy="288650"/>
          </a:xfrm>
          <a:prstGeom prst="rect">
            <a:avLst/>
          </a:prstGeom>
          <a:noFill/>
          <a:ln>
            <a:noFill/>
          </a:ln>
        </p:spPr>
      </p:pic>
      <p:pic>
        <p:nvPicPr>
          <p:cNvPr id="417" name="Google Shape;417;p67"/>
          <p:cNvPicPr preferRelativeResize="0"/>
          <p:nvPr/>
        </p:nvPicPr>
        <p:blipFill>
          <a:blip r:embed="rId14">
            <a:alphaModFix/>
          </a:blip>
          <a:stretch>
            <a:fillRect/>
          </a:stretch>
        </p:blipFill>
        <p:spPr>
          <a:xfrm>
            <a:off x="8166575" y="3697875"/>
            <a:ext cx="304800" cy="257175"/>
          </a:xfrm>
          <a:prstGeom prst="rect">
            <a:avLst/>
          </a:prstGeom>
          <a:noFill/>
          <a:ln>
            <a:noFill/>
          </a:ln>
        </p:spPr>
      </p:pic>
      <p:pic>
        <p:nvPicPr>
          <p:cNvPr id="418" name="Google Shape;418;p67"/>
          <p:cNvPicPr preferRelativeResize="0"/>
          <p:nvPr/>
        </p:nvPicPr>
        <p:blipFill>
          <a:blip r:embed="rId14">
            <a:alphaModFix/>
          </a:blip>
          <a:stretch>
            <a:fillRect/>
          </a:stretch>
        </p:blipFill>
        <p:spPr>
          <a:xfrm>
            <a:off x="3597525" y="3825738"/>
            <a:ext cx="92325" cy="257175"/>
          </a:xfrm>
          <a:prstGeom prst="rect">
            <a:avLst/>
          </a:prstGeom>
          <a:noFill/>
          <a:ln>
            <a:noFill/>
          </a:ln>
        </p:spPr>
      </p:pic>
      <p:pic>
        <p:nvPicPr>
          <p:cNvPr id="419" name="Google Shape;419;p67"/>
          <p:cNvPicPr preferRelativeResize="0"/>
          <p:nvPr/>
        </p:nvPicPr>
        <p:blipFill>
          <a:blip r:embed="rId14">
            <a:alphaModFix/>
          </a:blip>
          <a:stretch>
            <a:fillRect/>
          </a:stretch>
        </p:blipFill>
        <p:spPr>
          <a:xfrm>
            <a:off x="644775" y="4043625"/>
            <a:ext cx="3112475" cy="257175"/>
          </a:xfrm>
          <a:prstGeom prst="rect">
            <a:avLst/>
          </a:prstGeom>
          <a:noFill/>
          <a:ln>
            <a:noFill/>
          </a:ln>
        </p:spPr>
      </p:pic>
      <p:pic>
        <p:nvPicPr>
          <p:cNvPr id="420" name="Google Shape;420;p67"/>
          <p:cNvPicPr preferRelativeResize="0"/>
          <p:nvPr/>
        </p:nvPicPr>
        <p:blipFill>
          <a:blip r:embed="rId15">
            <a:alphaModFix/>
          </a:blip>
          <a:stretch>
            <a:fillRect/>
          </a:stretch>
        </p:blipFill>
        <p:spPr>
          <a:xfrm>
            <a:off x="0" y="0"/>
            <a:ext cx="9144003" cy="51435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411"/>
                                        </p:tgtEl>
                                        <p:attrNameLst>
                                          <p:attrName>style.visibility</p:attrName>
                                        </p:attrNameLst>
                                      </p:cBhvr>
                                      <p:to>
                                        <p:strVal val="visible"/>
                                      </p:to>
                                    </p:set>
                                    <p:animEffect filter="fade" transition="in">
                                      <p:cBhvr>
                                        <p:cTn dur="1000"/>
                                        <p:tgtEl>
                                          <p:spTgt spid="4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p32"/>
          <p:cNvPicPr preferRelativeResize="0"/>
          <p:nvPr/>
        </p:nvPicPr>
        <p:blipFill>
          <a:blip r:embed="rId3">
            <a:alphaModFix/>
          </a:blip>
          <a:stretch>
            <a:fillRect/>
          </a:stretch>
        </p:blipFill>
        <p:spPr>
          <a:xfrm>
            <a:off x="782563" y="111825"/>
            <a:ext cx="7578877" cy="5031675"/>
          </a:xfrm>
          <a:prstGeom prst="rect">
            <a:avLst/>
          </a:prstGeom>
          <a:noFill/>
          <a:ln>
            <a:noFill/>
          </a:ln>
        </p:spPr>
      </p:pic>
      <p:pic>
        <p:nvPicPr>
          <p:cNvPr id="135" name="Google Shape;135;p32"/>
          <p:cNvPicPr preferRelativeResize="0"/>
          <p:nvPr/>
        </p:nvPicPr>
        <p:blipFill>
          <a:blip r:embed="rId4">
            <a:alphaModFix/>
          </a:blip>
          <a:stretch>
            <a:fillRect/>
          </a:stretch>
        </p:blipFill>
        <p:spPr>
          <a:xfrm>
            <a:off x="0" y="0"/>
            <a:ext cx="9144003" cy="514350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24" name="Shape 424"/>
        <p:cNvGrpSpPr/>
        <p:nvPr/>
      </p:nvGrpSpPr>
      <p:grpSpPr>
        <a:xfrm>
          <a:off x="0" y="0"/>
          <a:ext cx="0" cy="0"/>
          <a:chOff x="0" y="0"/>
          <a:chExt cx="0" cy="0"/>
        </a:xfrm>
      </p:grpSpPr>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28" name="Shape 428"/>
        <p:cNvGrpSpPr/>
        <p:nvPr/>
      </p:nvGrpSpPr>
      <p:grpSpPr>
        <a:xfrm>
          <a:off x="0" y="0"/>
          <a:ext cx="0" cy="0"/>
          <a:chOff x="0" y="0"/>
          <a:chExt cx="0" cy="0"/>
        </a:xfrm>
      </p:grpSpPr>
      <p:sp>
        <p:nvSpPr>
          <p:cNvPr id="429" name="Google Shape;429;p69"/>
          <p:cNvSpPr txBox="1"/>
          <p:nvPr/>
        </p:nvSpPr>
        <p:spPr>
          <a:xfrm>
            <a:off x="1131450" y="1107550"/>
            <a:ext cx="7809900" cy="187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2950">
                <a:solidFill>
                  <a:srgbClr val="DC7238"/>
                </a:solidFill>
              </a:rPr>
              <a:t>ƛ̓eekoo</a:t>
            </a:r>
            <a:endParaRPr sz="2950">
              <a:solidFill>
                <a:srgbClr val="DC7238"/>
              </a:solidFill>
            </a:endParaRPr>
          </a:p>
          <a:p>
            <a:pPr indent="0" lvl="0" marL="0" rtl="0" algn="r">
              <a:spcBef>
                <a:spcPts val="0"/>
              </a:spcBef>
              <a:spcAft>
                <a:spcPts val="0"/>
              </a:spcAft>
              <a:buNone/>
            </a:pPr>
            <a:r>
              <a:rPr lang="en-GB" sz="2950">
                <a:solidFill>
                  <a:srgbClr val="DC7238"/>
                </a:solidFill>
              </a:rPr>
              <a:t>Gliaks’la</a:t>
            </a:r>
            <a:endParaRPr sz="2950">
              <a:solidFill>
                <a:srgbClr val="DC7238"/>
              </a:solidFill>
            </a:endParaRPr>
          </a:p>
          <a:p>
            <a:pPr indent="0" lvl="0" marL="0" rtl="0" algn="r">
              <a:spcBef>
                <a:spcPts val="0"/>
              </a:spcBef>
              <a:spcAft>
                <a:spcPts val="0"/>
              </a:spcAft>
              <a:buNone/>
            </a:pPr>
            <a:r>
              <a:rPr lang="en-GB" sz="2950">
                <a:solidFill>
                  <a:srgbClr val="DC7238"/>
                </a:solidFill>
              </a:rPr>
              <a:t>Hy Ch q’u</a:t>
            </a:r>
            <a:endParaRPr sz="2950">
              <a:solidFill>
                <a:srgbClr val="DC7238"/>
              </a:solidFill>
            </a:endParaRPr>
          </a:p>
          <a:p>
            <a:pPr indent="0" lvl="0" marL="0" rtl="0" algn="r">
              <a:spcBef>
                <a:spcPts val="0"/>
              </a:spcBef>
              <a:spcAft>
                <a:spcPts val="0"/>
              </a:spcAft>
              <a:buNone/>
            </a:pPr>
            <a:r>
              <a:rPr lang="en-GB" sz="6700">
                <a:solidFill>
                  <a:srgbClr val="134147"/>
                </a:solidFill>
                <a:latin typeface="Inter Light"/>
                <a:ea typeface="Inter Light"/>
                <a:cs typeface="Inter Light"/>
                <a:sym typeface="Inter Light"/>
              </a:rPr>
              <a:t>Thank you</a:t>
            </a:r>
            <a:endParaRPr sz="6700">
              <a:solidFill>
                <a:srgbClr val="134147"/>
              </a:solidFill>
              <a:latin typeface="Inter Light"/>
              <a:ea typeface="Inter Light"/>
              <a:cs typeface="Inter Light"/>
              <a:sym typeface="Inter Light"/>
            </a:endParaRPr>
          </a:p>
          <a:p>
            <a:pPr indent="0" lvl="0" marL="0" rtl="0" algn="r">
              <a:spcBef>
                <a:spcPts val="0"/>
              </a:spcBef>
              <a:spcAft>
                <a:spcPts val="0"/>
              </a:spcAft>
              <a:buNone/>
            </a:pPr>
            <a:r>
              <a:t/>
            </a:r>
            <a:endParaRPr sz="3000">
              <a:solidFill>
                <a:schemeClr val="accent1"/>
              </a:solidFill>
            </a:endParaRPr>
          </a:p>
          <a:p>
            <a:pPr indent="0" lvl="0" marL="0" rtl="0" algn="r">
              <a:spcBef>
                <a:spcPts val="0"/>
              </a:spcBef>
              <a:spcAft>
                <a:spcPts val="0"/>
              </a:spcAft>
              <a:buNone/>
            </a:pPr>
            <a:r>
              <a:rPr lang="en-GB" sz="6700">
                <a:solidFill>
                  <a:srgbClr val="134147"/>
                </a:solidFill>
                <a:latin typeface="Inter Light"/>
                <a:ea typeface="Inter Light"/>
                <a:cs typeface="Inter Light"/>
                <a:sym typeface="Inter Light"/>
              </a:rPr>
              <a:t>  </a:t>
            </a:r>
            <a:endParaRPr sz="6000">
              <a:solidFill>
                <a:srgbClr val="DC7238"/>
              </a:solidFill>
              <a:latin typeface="Inter Light"/>
              <a:ea typeface="Inter Light"/>
              <a:cs typeface="Inter Light"/>
              <a:sym typeface="Inter Light"/>
            </a:endParaRPr>
          </a:p>
        </p:txBody>
      </p:sp>
      <p:pic>
        <p:nvPicPr>
          <p:cNvPr id="430" name="Google Shape;430;p69"/>
          <p:cNvPicPr preferRelativeResize="0"/>
          <p:nvPr/>
        </p:nvPicPr>
        <p:blipFill>
          <a:blip r:embed="rId4">
            <a:alphaModFix amt="50000"/>
          </a:blip>
          <a:stretch>
            <a:fillRect/>
          </a:stretch>
        </p:blipFill>
        <p:spPr>
          <a:xfrm>
            <a:off x="0" y="0"/>
            <a:ext cx="1829201" cy="1968722"/>
          </a:xfrm>
          <a:prstGeom prst="rect">
            <a:avLst/>
          </a:prstGeom>
          <a:noFill/>
          <a:ln>
            <a:noFill/>
          </a:ln>
        </p:spPr>
      </p:pic>
      <p:pic>
        <p:nvPicPr>
          <p:cNvPr id="431" name="Google Shape;431;p69"/>
          <p:cNvPicPr preferRelativeResize="0"/>
          <p:nvPr/>
        </p:nvPicPr>
        <p:blipFill>
          <a:blip r:embed="rId5">
            <a:alphaModFix/>
          </a:blip>
          <a:stretch>
            <a:fillRect/>
          </a:stretch>
        </p:blipFill>
        <p:spPr>
          <a:xfrm>
            <a:off x="0" y="0"/>
            <a:ext cx="9144033" cy="51435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33"/>
          <p:cNvSpPr/>
          <p:nvPr/>
        </p:nvSpPr>
        <p:spPr>
          <a:xfrm>
            <a:off x="2504050" y="4100900"/>
            <a:ext cx="2616300" cy="938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1" name="Google Shape;141;p33"/>
          <p:cNvSpPr/>
          <p:nvPr/>
        </p:nvSpPr>
        <p:spPr>
          <a:xfrm>
            <a:off x="2656450" y="4253300"/>
            <a:ext cx="2616300" cy="857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42" name="Google Shape;142;p33"/>
          <p:cNvPicPr preferRelativeResize="0"/>
          <p:nvPr/>
        </p:nvPicPr>
        <p:blipFill>
          <a:blip r:embed="rId3">
            <a:alphaModFix/>
          </a:blip>
          <a:stretch>
            <a:fillRect/>
          </a:stretch>
        </p:blipFill>
        <p:spPr>
          <a:xfrm>
            <a:off x="1565700" y="279825"/>
            <a:ext cx="5923724" cy="4446625"/>
          </a:xfrm>
          <a:prstGeom prst="rect">
            <a:avLst/>
          </a:prstGeom>
          <a:noFill/>
          <a:ln>
            <a:noFill/>
          </a:ln>
        </p:spPr>
      </p:pic>
      <p:sp>
        <p:nvSpPr>
          <p:cNvPr id="143" name="Google Shape;143;p33"/>
          <p:cNvSpPr/>
          <p:nvPr/>
        </p:nvSpPr>
        <p:spPr>
          <a:xfrm>
            <a:off x="1565700" y="2571750"/>
            <a:ext cx="1957800" cy="2328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4" name="Google Shape;144;p33"/>
          <p:cNvSpPr txBox="1"/>
          <p:nvPr/>
        </p:nvSpPr>
        <p:spPr>
          <a:xfrm>
            <a:off x="782575" y="2487900"/>
            <a:ext cx="3789300" cy="52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t>Quick Facts</a:t>
            </a:r>
            <a:endParaRPr b="1"/>
          </a:p>
          <a:p>
            <a:pPr indent="-317500" lvl="0" marL="457200" rtl="0" algn="l">
              <a:spcBef>
                <a:spcPts val="0"/>
              </a:spcBef>
              <a:spcAft>
                <a:spcPts val="0"/>
              </a:spcAft>
              <a:buSzPts val="1400"/>
              <a:buChar char="●"/>
            </a:pPr>
            <a:r>
              <a:rPr lang="en-GB"/>
              <a:t>32,000+ sq kms</a:t>
            </a:r>
            <a:endParaRPr/>
          </a:p>
          <a:p>
            <a:pPr indent="-317500" lvl="0" marL="457200" rtl="0" algn="l">
              <a:spcBef>
                <a:spcPts val="0"/>
              </a:spcBef>
              <a:spcAft>
                <a:spcPts val="0"/>
              </a:spcAft>
              <a:buSzPts val="1400"/>
              <a:buChar char="●"/>
            </a:pPr>
            <a:r>
              <a:rPr lang="en-GB"/>
              <a:t>865,000+ residents</a:t>
            </a:r>
            <a:endParaRPr/>
          </a:p>
          <a:p>
            <a:pPr indent="-317500" lvl="0" marL="457200" rtl="0" algn="l">
              <a:spcBef>
                <a:spcPts val="0"/>
              </a:spcBef>
              <a:spcAft>
                <a:spcPts val="0"/>
              </a:spcAft>
              <a:buSzPts val="1400"/>
              <a:buChar char="●"/>
            </a:pPr>
            <a:r>
              <a:rPr lang="en-GB"/>
              <a:t>30 municipalities</a:t>
            </a:r>
            <a:endParaRPr/>
          </a:p>
          <a:p>
            <a:pPr indent="-317500" lvl="0" marL="457200" rtl="0" algn="l">
              <a:spcBef>
                <a:spcPts val="0"/>
              </a:spcBef>
              <a:spcAft>
                <a:spcPts val="0"/>
              </a:spcAft>
              <a:buSzPts val="1400"/>
              <a:buChar char="●"/>
            </a:pPr>
            <a:r>
              <a:rPr lang="en-GB"/>
              <a:t>54 First Nations</a:t>
            </a:r>
            <a:endParaRPr/>
          </a:p>
          <a:p>
            <a:pPr indent="-317500" lvl="0" marL="457200" rtl="0" algn="l">
              <a:spcBef>
                <a:spcPts val="0"/>
              </a:spcBef>
              <a:spcAft>
                <a:spcPts val="0"/>
              </a:spcAft>
              <a:buSzPts val="1400"/>
              <a:buChar char="●"/>
            </a:pPr>
            <a:r>
              <a:rPr lang="en-GB"/>
              <a:t>4,000+ tourism related businesses</a:t>
            </a:r>
            <a:endParaRPr/>
          </a:p>
          <a:p>
            <a:pPr indent="-317500" lvl="0" marL="457200" rtl="0" algn="l">
              <a:spcBef>
                <a:spcPts val="0"/>
              </a:spcBef>
              <a:spcAft>
                <a:spcPts val="0"/>
              </a:spcAft>
              <a:buSzPts val="1400"/>
              <a:buChar char="●"/>
            </a:pPr>
            <a:r>
              <a:rPr lang="en-GB"/>
              <a:t>25,000 tourism related jobs</a:t>
            </a:r>
            <a:endParaRPr/>
          </a:p>
          <a:p>
            <a:pPr indent="0" lvl="0" marL="457200" rtl="0" algn="l">
              <a:spcBef>
                <a:spcPts val="0"/>
              </a:spcBef>
              <a:spcAft>
                <a:spcPts val="0"/>
              </a:spcAft>
              <a:buNone/>
            </a:pPr>
            <a:r>
              <a:t/>
            </a:r>
            <a:endParaRPr/>
          </a:p>
        </p:txBody>
      </p:sp>
      <p:sp>
        <p:nvSpPr>
          <p:cNvPr id="145" name="Google Shape;145;p33"/>
          <p:cNvSpPr/>
          <p:nvPr/>
        </p:nvSpPr>
        <p:spPr>
          <a:xfrm>
            <a:off x="5166675" y="254850"/>
            <a:ext cx="1957800" cy="810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6" name="Google Shape;146;p33"/>
          <p:cNvSpPr/>
          <p:nvPr/>
        </p:nvSpPr>
        <p:spPr>
          <a:xfrm>
            <a:off x="1565700" y="4217450"/>
            <a:ext cx="4074000" cy="857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7" name="Google Shape;147;p33"/>
          <p:cNvSpPr/>
          <p:nvPr/>
        </p:nvSpPr>
        <p:spPr>
          <a:xfrm>
            <a:off x="1359000" y="4065050"/>
            <a:ext cx="4074000" cy="100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48" name="Google Shape;148;p33"/>
          <p:cNvPicPr preferRelativeResize="0"/>
          <p:nvPr/>
        </p:nvPicPr>
        <p:blipFill>
          <a:blip r:embed="rId4">
            <a:alphaModFix/>
          </a:blip>
          <a:stretch>
            <a:fillRect/>
          </a:stretch>
        </p:blipFill>
        <p:spPr>
          <a:xfrm>
            <a:off x="0" y="0"/>
            <a:ext cx="9144003" cy="51435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p34"/>
          <p:cNvPicPr preferRelativeResize="0"/>
          <p:nvPr/>
        </p:nvPicPr>
        <p:blipFill rotWithShape="1">
          <a:blip r:embed="rId3">
            <a:alphaModFix/>
          </a:blip>
          <a:srcRect b="0" l="0" r="11095" t="0"/>
          <a:stretch/>
        </p:blipFill>
        <p:spPr>
          <a:xfrm>
            <a:off x="1003850" y="1151675"/>
            <a:ext cx="3494875" cy="3417275"/>
          </a:xfrm>
          <a:prstGeom prst="rect">
            <a:avLst/>
          </a:prstGeom>
          <a:noFill/>
          <a:ln>
            <a:noFill/>
          </a:ln>
        </p:spPr>
      </p:pic>
      <p:sp>
        <p:nvSpPr>
          <p:cNvPr id="154" name="Google Shape;154;p34"/>
          <p:cNvSpPr txBox="1"/>
          <p:nvPr>
            <p:ph type="title"/>
          </p:nvPr>
        </p:nvSpPr>
        <p:spPr>
          <a:xfrm>
            <a:off x="672325" y="578975"/>
            <a:ext cx="8520600" cy="572700"/>
          </a:xfrm>
          <a:prstGeom prst="rect">
            <a:avLst/>
          </a:prstGeom>
        </p:spPr>
        <p:txBody>
          <a:bodyPr anchorCtr="0" anchor="ctr" bIns="91425" lIns="91425" spcFirstLastPara="1" rIns="91425" wrap="square" tIns="91425">
            <a:noAutofit/>
          </a:bodyPr>
          <a:lstStyle/>
          <a:p>
            <a:pPr indent="457200" lvl="0" marL="0" rtl="0" algn="l">
              <a:spcBef>
                <a:spcPts val="0"/>
              </a:spcBef>
              <a:spcAft>
                <a:spcPts val="0"/>
              </a:spcAft>
              <a:buNone/>
            </a:pPr>
            <a:r>
              <a:rPr b="1" lang="en-GB">
                <a:solidFill>
                  <a:schemeClr val="accent4"/>
                </a:solidFill>
                <a:highlight>
                  <a:schemeClr val="lt1"/>
                </a:highlight>
              </a:rPr>
              <a:t>                   	</a:t>
            </a:r>
            <a:r>
              <a:rPr b="1" lang="en-GB">
                <a:solidFill>
                  <a:schemeClr val="accent4"/>
                </a:solidFill>
                <a:highlight>
                  <a:schemeClr val="lt1"/>
                </a:highlight>
              </a:rPr>
              <a:t>Hawaii				                    New Zealand</a:t>
            </a:r>
            <a:endParaRPr b="1">
              <a:solidFill>
                <a:schemeClr val="accent4"/>
              </a:solidFill>
              <a:highlight>
                <a:schemeClr val="lt1"/>
              </a:highlight>
            </a:endParaRPr>
          </a:p>
        </p:txBody>
      </p:sp>
      <p:pic>
        <p:nvPicPr>
          <p:cNvPr id="155" name="Google Shape;155;p34"/>
          <p:cNvPicPr preferRelativeResize="0"/>
          <p:nvPr/>
        </p:nvPicPr>
        <p:blipFill rotWithShape="1">
          <a:blip r:embed="rId4">
            <a:alphaModFix/>
          </a:blip>
          <a:srcRect b="0" l="0" r="-2764" t="0"/>
          <a:stretch/>
        </p:blipFill>
        <p:spPr>
          <a:xfrm>
            <a:off x="4572000" y="1151675"/>
            <a:ext cx="3666619" cy="3417275"/>
          </a:xfrm>
          <a:prstGeom prst="rect">
            <a:avLst/>
          </a:prstGeom>
          <a:noFill/>
          <a:ln>
            <a:noFill/>
          </a:ln>
        </p:spPr>
      </p:pic>
      <p:pic>
        <p:nvPicPr>
          <p:cNvPr id="156" name="Google Shape;156;p34"/>
          <p:cNvPicPr preferRelativeResize="0"/>
          <p:nvPr/>
        </p:nvPicPr>
        <p:blipFill>
          <a:blip r:embed="rId5">
            <a:alphaModFix/>
          </a:blip>
          <a:stretch>
            <a:fillRect/>
          </a:stretch>
        </p:blipFill>
        <p:spPr>
          <a:xfrm>
            <a:off x="0" y="0"/>
            <a:ext cx="9144003" cy="51435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0" name="Shape 160"/>
        <p:cNvGrpSpPr/>
        <p:nvPr/>
      </p:nvGrpSpPr>
      <p:grpSpPr>
        <a:xfrm>
          <a:off x="0" y="0"/>
          <a:ext cx="0" cy="0"/>
          <a:chOff x="0" y="0"/>
          <a:chExt cx="0" cy="0"/>
        </a:xfrm>
      </p:grpSpPr>
      <p:pic>
        <p:nvPicPr>
          <p:cNvPr id="161" name="Google Shape;161;p35"/>
          <p:cNvPicPr preferRelativeResize="0"/>
          <p:nvPr/>
        </p:nvPicPr>
        <p:blipFill>
          <a:blip r:embed="rId4">
            <a:alphaModFix/>
          </a:blip>
          <a:stretch>
            <a:fillRect/>
          </a:stretch>
        </p:blipFill>
        <p:spPr>
          <a:xfrm>
            <a:off x="0" y="-857250"/>
            <a:ext cx="9144001" cy="68580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5" name="Shape 165"/>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descr="Vancouver Island is home to many, and when you enter our home, we invite you to take your shoes off. Tread lightly, and explore with care. The Island has become a destination more than ever, and the ways in which we explore it demand a more vigorous approach to keeping the island’s resources sustainable, for both the people who visit, and the people who call it home.&#10;&#10;To learn more about mindful travel, read the guide on our site: https://vancouverisland.travel/mindful-travel/&#10;&#10;Subscribe to our channel for more, and follow us in these places: &#10;Facebook.com/vancouverisland.travel &#10;Instagram.com/tourismvancouverisland &#10;Twitter.com/tourismvi" id="170" name="Google Shape;170;p37" title="Tread Lightly - Welcome To Vancouver Island, BC">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1000"/>
                                        <p:tgtEl>
                                          <p:spTgt spid="1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101820"/>
      </a:dk1>
      <a:lt1>
        <a:srgbClr val="FFFFFF"/>
      </a:lt1>
      <a:dk2>
        <a:srgbClr val="71747A"/>
      </a:dk2>
      <a:lt2>
        <a:srgbClr val="E0E2E4"/>
      </a:lt2>
      <a:accent1>
        <a:srgbClr val="D38A5A"/>
      </a:accent1>
      <a:accent2>
        <a:srgbClr val="9E7898"/>
      </a:accent2>
      <a:accent3>
        <a:srgbClr val="85A6AC"/>
      </a:accent3>
      <a:accent4>
        <a:srgbClr val="003948"/>
      </a:accent4>
      <a:accent5>
        <a:srgbClr val="003948"/>
      </a:accent5>
      <a:accent6>
        <a:srgbClr val="DED0DD"/>
      </a:accent6>
      <a:hlink>
        <a:srgbClr val="9E789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